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7" r:id="rId5"/>
    <p:sldId id="274" r:id="rId6"/>
    <p:sldId id="267" r:id="rId7"/>
    <p:sldId id="270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D1"/>
    <a:srgbClr val="003366"/>
    <a:srgbClr val="CCFF99"/>
    <a:srgbClr val="FFFF99"/>
    <a:srgbClr val="FEFFF3"/>
    <a:srgbClr val="FDBBE5"/>
    <a:srgbClr val="FEECF7"/>
    <a:srgbClr val="F393F3"/>
    <a:srgbClr val="FFFFEB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47" autoAdjust="0"/>
  </p:normalViewPr>
  <p:slideViewPr>
    <p:cSldViewPr>
      <p:cViewPr varScale="1">
        <p:scale>
          <a:sx n="84" d="100"/>
          <a:sy n="84" d="100"/>
        </p:scale>
        <p:origin x="-96" y="-5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9.png"/><Relationship Id="rId21" Type="http://schemas.openxmlformats.org/officeDocument/2006/relationships/image" Target="../media/image23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1.png"/><Relationship Id="rId2" Type="http://schemas.openxmlformats.org/officeDocument/2006/relationships/image" Target="../media/image4.png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7.png"/><Relationship Id="rId10" Type="http://schemas.openxmlformats.org/officeDocument/2006/relationships/image" Target="../media/image14.png"/><Relationship Id="rId19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49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25.png"/><Relationship Id="rId30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5" Type="http://schemas.openxmlformats.org/officeDocument/2006/relationships/image" Target="../media/image73.pn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24" Type="http://schemas.openxmlformats.org/officeDocument/2006/relationships/image" Target="../media/image1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Relationship Id="rId22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image" Target="../media/image74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image" Target="../media/image730.png"/><Relationship Id="rId16" Type="http://schemas.openxmlformats.org/officeDocument/2006/relationships/image" Target="../media/image86.png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1514478" y="1419622"/>
            <a:ext cx="608185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Углы с </a:t>
            </a:r>
            <a:endParaRPr lang="en-US" sz="4800" b="1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800" b="1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сонаправленными</a:t>
            </a:r>
            <a:r>
              <a:rPr lang="ru-RU" sz="4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800" b="1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сторонами</a:t>
            </a:r>
          </a:p>
        </p:txBody>
      </p:sp>
    </p:spTree>
    <p:extLst>
      <p:ext uri="{BB962C8B-B14F-4D97-AF65-F5344CB8AC3E}">
        <p14:creationId xmlns:p14="http://schemas.microsoft.com/office/powerpoint/2010/main" val="277098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-36512" y="-92546"/>
            <a:ext cx="9289032" cy="5472608"/>
          </a:xfrm>
          <a:prstGeom prst="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" descr="\\USER-PC-15\Disk D\projects\Руслан\рисунки Png\1615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44391" y="-1861622"/>
            <a:ext cx="5127232" cy="885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903676" y="1097654"/>
            <a:ext cx="4354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rgbClr val="0070C0"/>
                </a:solidFill>
                <a:latin typeface="Segoe Print" pitchFamily="2" charset="0"/>
              </a:rPr>
              <a:t>введем понятие </a:t>
            </a:r>
            <a:r>
              <a:rPr lang="ru-RU" sz="2000" dirty="0" err="1">
                <a:solidFill>
                  <a:srgbClr val="0070C0"/>
                </a:solidFill>
                <a:latin typeface="Segoe Print" pitchFamily="2" charset="0"/>
              </a:rPr>
              <a:t>сонаправленных</a:t>
            </a:r>
            <a:r>
              <a:rPr lang="ru-RU" sz="2000" dirty="0">
                <a:solidFill>
                  <a:srgbClr val="0070C0"/>
                </a:solidFill>
                <a:latin typeface="Segoe Print" pitchFamily="2" charset="0"/>
              </a:rPr>
              <a:t> лучей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17928" y="3076881"/>
            <a:ext cx="45567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rgbClr val="0070C0"/>
                </a:solidFill>
                <a:latin typeface="Segoe Print" pitchFamily="2" charset="0"/>
              </a:rPr>
              <a:t>докажем теорему </a:t>
            </a:r>
            <a:endParaRPr lang="ru-RU" sz="2000" dirty="0" smtClean="0">
              <a:solidFill>
                <a:srgbClr val="0070C0"/>
              </a:solidFill>
              <a:latin typeface="Segoe Print" pitchFamily="2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Segoe Print" pitchFamily="2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Segoe Print" pitchFamily="2" charset="0"/>
              </a:rPr>
              <a:t>  о </a:t>
            </a:r>
            <a:r>
              <a:rPr lang="ru-RU" sz="2000" dirty="0">
                <a:solidFill>
                  <a:srgbClr val="0070C0"/>
                </a:solidFill>
                <a:latin typeface="Segoe Print" pitchFamily="2" charset="0"/>
              </a:rPr>
              <a:t>равенстве углов с </a:t>
            </a:r>
            <a:r>
              <a:rPr lang="ru-RU" sz="2000" dirty="0" smtClean="0">
                <a:solidFill>
                  <a:srgbClr val="0070C0"/>
                </a:solidFill>
                <a:latin typeface="Segoe Print" pitchFamily="2" charset="0"/>
              </a:rPr>
              <a:t>  </a:t>
            </a:r>
          </a:p>
          <a:p>
            <a:r>
              <a:rPr lang="ru-RU" sz="2000" dirty="0">
                <a:solidFill>
                  <a:srgbClr val="0070C0"/>
                </a:solidFill>
                <a:latin typeface="Segoe Print" pitchFamily="2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Segoe Print" pitchFamily="2" charset="0"/>
              </a:rPr>
              <a:t>  </a:t>
            </a:r>
            <a:r>
              <a:rPr lang="ru-RU" sz="2000" dirty="0" err="1" smtClean="0">
                <a:solidFill>
                  <a:srgbClr val="0070C0"/>
                </a:solidFill>
                <a:latin typeface="Segoe Print" pitchFamily="2" charset="0"/>
              </a:rPr>
              <a:t>сонаправленными</a:t>
            </a:r>
            <a:r>
              <a:rPr lang="ru-RU" sz="2000" dirty="0" smtClean="0">
                <a:solidFill>
                  <a:srgbClr val="0070C0"/>
                </a:solidFill>
                <a:latin typeface="Segoe Print" pitchFamily="2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Segoe Print" pitchFamily="2" charset="0"/>
              </a:rPr>
              <a:t>сторонами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43608" y="381893"/>
            <a:ext cx="2981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  <a:t>Сегодня на уроке:</a:t>
            </a:r>
            <a:endParaRPr lang="ru-RU" sz="2400" b="1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12302" y="2091514"/>
            <a:ext cx="4346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rgbClr val="0070C0"/>
                </a:solidFill>
                <a:latin typeface="Segoe Print" pitchFamily="2" charset="0"/>
              </a:rPr>
              <a:t>определение </a:t>
            </a:r>
            <a:r>
              <a:rPr lang="ru-RU" sz="2000" dirty="0" err="1" smtClean="0">
                <a:solidFill>
                  <a:srgbClr val="0070C0"/>
                </a:solidFill>
                <a:latin typeface="Segoe Print" pitchFamily="2" charset="0"/>
              </a:rPr>
              <a:t>сонаправленных</a:t>
            </a:r>
            <a:r>
              <a:rPr lang="ru-RU" sz="2000" dirty="0" smtClean="0">
                <a:solidFill>
                  <a:srgbClr val="0070C0"/>
                </a:solidFill>
                <a:latin typeface="Segoe Print" pitchFamily="2" charset="0"/>
              </a:rPr>
              <a:t> лучей</a:t>
            </a:r>
            <a:endParaRPr lang="ru-RU" sz="2000" dirty="0">
              <a:solidFill>
                <a:srgbClr val="0070C0"/>
              </a:solidFill>
              <a:latin typeface="Segoe Print" pitchFamily="2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262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7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 22"/>
          <p:cNvSpPr/>
          <p:nvPr/>
        </p:nvSpPr>
        <p:spPr>
          <a:xfrm>
            <a:off x="2377856" y="1432284"/>
            <a:ext cx="4392488" cy="3024336"/>
          </a:xfrm>
          <a:custGeom>
            <a:avLst/>
            <a:gdLst>
              <a:gd name="connsiteX0" fmla="*/ 25400 w 2980267"/>
              <a:gd name="connsiteY0" fmla="*/ 1405467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25400 w 2980267"/>
              <a:gd name="connsiteY50" fmla="*/ 1210733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25400 w 2980267"/>
              <a:gd name="connsiteY50" fmla="*/ 1210733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6350 w 2980267"/>
              <a:gd name="connsiteY50" fmla="*/ 1244071 h 207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980267" h="2074333">
                <a:moveTo>
                  <a:pt x="6350" y="1262592"/>
                </a:moveTo>
                <a:lnTo>
                  <a:pt x="8467" y="1253067"/>
                </a:lnTo>
                <a:lnTo>
                  <a:pt x="25400" y="1083733"/>
                </a:lnTo>
                <a:lnTo>
                  <a:pt x="110067" y="948267"/>
                </a:lnTo>
                <a:lnTo>
                  <a:pt x="186267" y="838200"/>
                </a:lnTo>
                <a:lnTo>
                  <a:pt x="287867" y="753533"/>
                </a:lnTo>
                <a:lnTo>
                  <a:pt x="448733" y="643467"/>
                </a:lnTo>
                <a:lnTo>
                  <a:pt x="550333" y="601133"/>
                </a:lnTo>
                <a:lnTo>
                  <a:pt x="601133" y="516467"/>
                </a:lnTo>
                <a:lnTo>
                  <a:pt x="601133" y="406400"/>
                </a:lnTo>
                <a:lnTo>
                  <a:pt x="677333" y="321733"/>
                </a:lnTo>
                <a:lnTo>
                  <a:pt x="787400" y="262467"/>
                </a:lnTo>
                <a:lnTo>
                  <a:pt x="931333" y="228600"/>
                </a:lnTo>
                <a:lnTo>
                  <a:pt x="1168400" y="211667"/>
                </a:lnTo>
                <a:lnTo>
                  <a:pt x="1430867" y="237067"/>
                </a:lnTo>
                <a:lnTo>
                  <a:pt x="1574800" y="220133"/>
                </a:lnTo>
                <a:lnTo>
                  <a:pt x="1761067" y="160867"/>
                </a:lnTo>
                <a:lnTo>
                  <a:pt x="1921933" y="76200"/>
                </a:lnTo>
                <a:lnTo>
                  <a:pt x="2108200" y="8467"/>
                </a:lnTo>
                <a:lnTo>
                  <a:pt x="2345267" y="0"/>
                </a:lnTo>
                <a:lnTo>
                  <a:pt x="2565400" y="33867"/>
                </a:lnTo>
                <a:lnTo>
                  <a:pt x="2760133" y="101600"/>
                </a:lnTo>
                <a:lnTo>
                  <a:pt x="2904067" y="203200"/>
                </a:lnTo>
                <a:lnTo>
                  <a:pt x="2980267" y="389467"/>
                </a:lnTo>
                <a:lnTo>
                  <a:pt x="2980267" y="558800"/>
                </a:lnTo>
                <a:lnTo>
                  <a:pt x="2912533" y="728133"/>
                </a:lnTo>
                <a:lnTo>
                  <a:pt x="2802467" y="889000"/>
                </a:lnTo>
                <a:lnTo>
                  <a:pt x="2709333" y="1049867"/>
                </a:lnTo>
                <a:lnTo>
                  <a:pt x="2683933" y="1227667"/>
                </a:lnTo>
                <a:lnTo>
                  <a:pt x="2633133" y="1473200"/>
                </a:lnTo>
                <a:lnTo>
                  <a:pt x="2556933" y="1634067"/>
                </a:lnTo>
                <a:lnTo>
                  <a:pt x="2497667" y="1744133"/>
                </a:lnTo>
                <a:lnTo>
                  <a:pt x="2379133" y="1845733"/>
                </a:lnTo>
                <a:lnTo>
                  <a:pt x="2226733" y="1938867"/>
                </a:lnTo>
                <a:lnTo>
                  <a:pt x="2074333" y="1964267"/>
                </a:lnTo>
                <a:lnTo>
                  <a:pt x="1921933" y="1955800"/>
                </a:lnTo>
                <a:lnTo>
                  <a:pt x="1727200" y="1964267"/>
                </a:lnTo>
                <a:lnTo>
                  <a:pt x="1566333" y="1955800"/>
                </a:lnTo>
                <a:lnTo>
                  <a:pt x="1388533" y="1955800"/>
                </a:lnTo>
                <a:lnTo>
                  <a:pt x="1176867" y="1955800"/>
                </a:lnTo>
                <a:lnTo>
                  <a:pt x="939800" y="2006600"/>
                </a:lnTo>
                <a:lnTo>
                  <a:pt x="795867" y="2057400"/>
                </a:lnTo>
                <a:lnTo>
                  <a:pt x="541867" y="2074333"/>
                </a:lnTo>
                <a:lnTo>
                  <a:pt x="338667" y="2074333"/>
                </a:lnTo>
                <a:lnTo>
                  <a:pt x="254000" y="2048933"/>
                </a:lnTo>
                <a:lnTo>
                  <a:pt x="169333" y="1947333"/>
                </a:lnTo>
                <a:lnTo>
                  <a:pt x="110067" y="1811867"/>
                </a:lnTo>
                <a:lnTo>
                  <a:pt x="50800" y="1625600"/>
                </a:lnTo>
                <a:lnTo>
                  <a:pt x="0" y="1473200"/>
                </a:lnTo>
                <a:lnTo>
                  <a:pt x="0" y="1320800"/>
                </a:lnTo>
                <a:lnTo>
                  <a:pt x="6350" y="1244071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9502"/>
            <a:ext cx="8352928" cy="504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357396" y="365026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/>
                <a:ea typeface="Calibri"/>
              </a:rPr>
              <a:t>Аксиома планиметрии: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любая прямая разбивает плоскость на две полуплоскости</a:t>
            </a:r>
            <a:r>
              <a:rPr lang="ru-RU" dirty="0">
                <a:latin typeface="Times New Roman"/>
                <a:ea typeface="Calibri"/>
              </a:rPr>
              <a:t>.</a:t>
            </a:r>
          </a:p>
        </p:txBody>
      </p:sp>
      <p:sp>
        <p:nvSpPr>
          <p:cNvPr id="34" name="Полилиния 33"/>
          <p:cNvSpPr/>
          <p:nvPr/>
        </p:nvSpPr>
        <p:spPr>
          <a:xfrm>
            <a:off x="2375747" y="1733225"/>
            <a:ext cx="2324099" cy="2715730"/>
          </a:xfrm>
          <a:custGeom>
            <a:avLst/>
            <a:gdLst>
              <a:gd name="connsiteX0" fmla="*/ 25400 w 2980267"/>
              <a:gd name="connsiteY0" fmla="*/ 1405467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25400 w 2980267"/>
              <a:gd name="connsiteY50" fmla="*/ 1210733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25400 w 2980267"/>
              <a:gd name="connsiteY50" fmla="*/ 1210733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6350 w 2980267"/>
              <a:gd name="connsiteY50" fmla="*/ 1244071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1478652 w 2980267"/>
              <a:gd name="connsiteY28" fmla="*/ 1103540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6350 w 2980267"/>
              <a:gd name="connsiteY50" fmla="*/ 1244071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1478652 w 2980267"/>
              <a:gd name="connsiteY28" fmla="*/ 1103540 h 2074333"/>
              <a:gd name="connsiteX29" fmla="*/ 1466627 w 2980267"/>
              <a:gd name="connsiteY29" fmla="*/ 1231478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6350 w 2980267"/>
              <a:gd name="connsiteY50" fmla="*/ 1244071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1478652 w 2980267"/>
              <a:gd name="connsiteY28" fmla="*/ 1103540 h 2074333"/>
              <a:gd name="connsiteX29" fmla="*/ 1466627 w 2980267"/>
              <a:gd name="connsiteY29" fmla="*/ 1231478 h 2074333"/>
              <a:gd name="connsiteX30" fmla="*/ 1455054 w 2980267"/>
              <a:gd name="connsiteY30" fmla="*/ 1353148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6350 w 2980267"/>
              <a:gd name="connsiteY50" fmla="*/ 1244071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1478652 w 2980267"/>
              <a:gd name="connsiteY28" fmla="*/ 1103540 h 2074333"/>
              <a:gd name="connsiteX29" fmla="*/ 1466627 w 2980267"/>
              <a:gd name="connsiteY29" fmla="*/ 1231478 h 2074333"/>
              <a:gd name="connsiteX30" fmla="*/ 1455054 w 2980267"/>
              <a:gd name="connsiteY30" fmla="*/ 1353148 h 2074333"/>
              <a:gd name="connsiteX31" fmla="*/ 1441026 w 2980267"/>
              <a:gd name="connsiteY31" fmla="*/ 147301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6350 w 2980267"/>
              <a:gd name="connsiteY50" fmla="*/ 1244071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1478652 w 2980267"/>
              <a:gd name="connsiteY28" fmla="*/ 1103540 h 2074333"/>
              <a:gd name="connsiteX29" fmla="*/ 1466627 w 2980267"/>
              <a:gd name="connsiteY29" fmla="*/ 1231478 h 2074333"/>
              <a:gd name="connsiteX30" fmla="*/ 1455054 w 2980267"/>
              <a:gd name="connsiteY30" fmla="*/ 1353148 h 2074333"/>
              <a:gd name="connsiteX31" fmla="*/ 1441026 w 2980267"/>
              <a:gd name="connsiteY31" fmla="*/ 1473013 h 2074333"/>
              <a:gd name="connsiteX32" fmla="*/ 1432357 w 2980267"/>
              <a:gd name="connsiteY32" fmla="*/ 1590946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6350 w 2980267"/>
              <a:gd name="connsiteY50" fmla="*/ 1244071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1478652 w 2980267"/>
              <a:gd name="connsiteY28" fmla="*/ 1103540 h 2074333"/>
              <a:gd name="connsiteX29" fmla="*/ 1466627 w 2980267"/>
              <a:gd name="connsiteY29" fmla="*/ 1231478 h 2074333"/>
              <a:gd name="connsiteX30" fmla="*/ 1455054 w 2980267"/>
              <a:gd name="connsiteY30" fmla="*/ 1353148 h 2074333"/>
              <a:gd name="connsiteX31" fmla="*/ 1441026 w 2980267"/>
              <a:gd name="connsiteY31" fmla="*/ 1473013 h 2074333"/>
              <a:gd name="connsiteX32" fmla="*/ 1432357 w 2980267"/>
              <a:gd name="connsiteY32" fmla="*/ 1590946 h 2074333"/>
              <a:gd name="connsiteX33" fmla="*/ 1418904 w 2980267"/>
              <a:gd name="connsiteY33" fmla="*/ 168734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6350 w 2980267"/>
              <a:gd name="connsiteY50" fmla="*/ 1244071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1478652 w 2980267"/>
              <a:gd name="connsiteY28" fmla="*/ 1103540 h 2074333"/>
              <a:gd name="connsiteX29" fmla="*/ 1466627 w 2980267"/>
              <a:gd name="connsiteY29" fmla="*/ 1231478 h 2074333"/>
              <a:gd name="connsiteX30" fmla="*/ 1455054 w 2980267"/>
              <a:gd name="connsiteY30" fmla="*/ 1353148 h 2074333"/>
              <a:gd name="connsiteX31" fmla="*/ 1441026 w 2980267"/>
              <a:gd name="connsiteY31" fmla="*/ 1473013 h 2074333"/>
              <a:gd name="connsiteX32" fmla="*/ 1432357 w 2980267"/>
              <a:gd name="connsiteY32" fmla="*/ 1590946 h 2074333"/>
              <a:gd name="connsiteX33" fmla="*/ 1418904 w 2980267"/>
              <a:gd name="connsiteY33" fmla="*/ 1687347 h 2074333"/>
              <a:gd name="connsiteX34" fmla="*/ 1411914 w 2980267"/>
              <a:gd name="connsiteY34" fmla="*/ 1771544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6350 w 2980267"/>
              <a:gd name="connsiteY50" fmla="*/ 1244071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1478652 w 2980267"/>
              <a:gd name="connsiteY28" fmla="*/ 1103540 h 2074333"/>
              <a:gd name="connsiteX29" fmla="*/ 1466627 w 2980267"/>
              <a:gd name="connsiteY29" fmla="*/ 1231478 h 2074333"/>
              <a:gd name="connsiteX30" fmla="*/ 1455054 w 2980267"/>
              <a:gd name="connsiteY30" fmla="*/ 1353148 h 2074333"/>
              <a:gd name="connsiteX31" fmla="*/ 1441026 w 2980267"/>
              <a:gd name="connsiteY31" fmla="*/ 1473013 h 2074333"/>
              <a:gd name="connsiteX32" fmla="*/ 1432357 w 2980267"/>
              <a:gd name="connsiteY32" fmla="*/ 1590946 h 2074333"/>
              <a:gd name="connsiteX33" fmla="*/ 1418904 w 2980267"/>
              <a:gd name="connsiteY33" fmla="*/ 1687347 h 2074333"/>
              <a:gd name="connsiteX34" fmla="*/ 1411914 w 2980267"/>
              <a:gd name="connsiteY34" fmla="*/ 1771544 h 2074333"/>
              <a:gd name="connsiteX35" fmla="*/ 1401691 w 2980267"/>
              <a:gd name="connsiteY35" fmla="*/ 1834939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6350 w 2980267"/>
              <a:gd name="connsiteY50" fmla="*/ 1244071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1478652 w 2980267"/>
              <a:gd name="connsiteY28" fmla="*/ 1103540 h 2074333"/>
              <a:gd name="connsiteX29" fmla="*/ 1466627 w 2980267"/>
              <a:gd name="connsiteY29" fmla="*/ 1231478 h 2074333"/>
              <a:gd name="connsiteX30" fmla="*/ 1455054 w 2980267"/>
              <a:gd name="connsiteY30" fmla="*/ 1353148 h 2074333"/>
              <a:gd name="connsiteX31" fmla="*/ 1441026 w 2980267"/>
              <a:gd name="connsiteY31" fmla="*/ 1473013 h 2074333"/>
              <a:gd name="connsiteX32" fmla="*/ 1432357 w 2980267"/>
              <a:gd name="connsiteY32" fmla="*/ 1590946 h 2074333"/>
              <a:gd name="connsiteX33" fmla="*/ 1418904 w 2980267"/>
              <a:gd name="connsiteY33" fmla="*/ 1687347 h 2074333"/>
              <a:gd name="connsiteX34" fmla="*/ 1411914 w 2980267"/>
              <a:gd name="connsiteY34" fmla="*/ 1771544 h 2074333"/>
              <a:gd name="connsiteX35" fmla="*/ 1401691 w 2980267"/>
              <a:gd name="connsiteY35" fmla="*/ 1834939 h 2074333"/>
              <a:gd name="connsiteX36" fmla="*/ 1400837 w 2980267"/>
              <a:gd name="connsiteY36" fmla="*/ 188913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6350 w 2980267"/>
              <a:gd name="connsiteY50" fmla="*/ 1244071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1478652 w 2980267"/>
              <a:gd name="connsiteY28" fmla="*/ 1103540 h 2074333"/>
              <a:gd name="connsiteX29" fmla="*/ 1466627 w 2980267"/>
              <a:gd name="connsiteY29" fmla="*/ 1231478 h 2074333"/>
              <a:gd name="connsiteX30" fmla="*/ 1455054 w 2980267"/>
              <a:gd name="connsiteY30" fmla="*/ 1353148 h 2074333"/>
              <a:gd name="connsiteX31" fmla="*/ 1441026 w 2980267"/>
              <a:gd name="connsiteY31" fmla="*/ 1473013 h 2074333"/>
              <a:gd name="connsiteX32" fmla="*/ 1432357 w 2980267"/>
              <a:gd name="connsiteY32" fmla="*/ 1590946 h 2074333"/>
              <a:gd name="connsiteX33" fmla="*/ 1418904 w 2980267"/>
              <a:gd name="connsiteY33" fmla="*/ 1687347 h 2074333"/>
              <a:gd name="connsiteX34" fmla="*/ 1411914 w 2980267"/>
              <a:gd name="connsiteY34" fmla="*/ 1771544 h 2074333"/>
              <a:gd name="connsiteX35" fmla="*/ 1401691 w 2980267"/>
              <a:gd name="connsiteY35" fmla="*/ 1834939 h 2074333"/>
              <a:gd name="connsiteX36" fmla="*/ 1400837 w 2980267"/>
              <a:gd name="connsiteY36" fmla="*/ 1889137 h 2074333"/>
              <a:gd name="connsiteX37" fmla="*/ 1395073 w 2980267"/>
              <a:gd name="connsiteY37" fmla="*/ 1916602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6350 w 2980267"/>
              <a:gd name="connsiteY50" fmla="*/ 1244071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1491127 w 2980267"/>
              <a:gd name="connsiteY27" fmla="*/ 1027001 h 2074333"/>
              <a:gd name="connsiteX28" fmla="*/ 1478652 w 2980267"/>
              <a:gd name="connsiteY28" fmla="*/ 1103540 h 2074333"/>
              <a:gd name="connsiteX29" fmla="*/ 1466627 w 2980267"/>
              <a:gd name="connsiteY29" fmla="*/ 1231478 h 2074333"/>
              <a:gd name="connsiteX30" fmla="*/ 1455054 w 2980267"/>
              <a:gd name="connsiteY30" fmla="*/ 1353148 h 2074333"/>
              <a:gd name="connsiteX31" fmla="*/ 1441026 w 2980267"/>
              <a:gd name="connsiteY31" fmla="*/ 1473013 h 2074333"/>
              <a:gd name="connsiteX32" fmla="*/ 1432357 w 2980267"/>
              <a:gd name="connsiteY32" fmla="*/ 1590946 h 2074333"/>
              <a:gd name="connsiteX33" fmla="*/ 1418904 w 2980267"/>
              <a:gd name="connsiteY33" fmla="*/ 1687347 h 2074333"/>
              <a:gd name="connsiteX34" fmla="*/ 1411914 w 2980267"/>
              <a:gd name="connsiteY34" fmla="*/ 1771544 h 2074333"/>
              <a:gd name="connsiteX35" fmla="*/ 1401691 w 2980267"/>
              <a:gd name="connsiteY35" fmla="*/ 1834939 h 2074333"/>
              <a:gd name="connsiteX36" fmla="*/ 1400837 w 2980267"/>
              <a:gd name="connsiteY36" fmla="*/ 1889137 h 2074333"/>
              <a:gd name="connsiteX37" fmla="*/ 1395073 w 2980267"/>
              <a:gd name="connsiteY37" fmla="*/ 1916602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6350 w 2980267"/>
              <a:gd name="connsiteY50" fmla="*/ 1244071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1500246 w 2980267"/>
              <a:gd name="connsiteY26" fmla="*/ 957596 h 2074333"/>
              <a:gd name="connsiteX27" fmla="*/ 1491127 w 2980267"/>
              <a:gd name="connsiteY27" fmla="*/ 1027001 h 2074333"/>
              <a:gd name="connsiteX28" fmla="*/ 1478652 w 2980267"/>
              <a:gd name="connsiteY28" fmla="*/ 1103540 h 2074333"/>
              <a:gd name="connsiteX29" fmla="*/ 1466627 w 2980267"/>
              <a:gd name="connsiteY29" fmla="*/ 1231478 h 2074333"/>
              <a:gd name="connsiteX30" fmla="*/ 1455054 w 2980267"/>
              <a:gd name="connsiteY30" fmla="*/ 1353148 h 2074333"/>
              <a:gd name="connsiteX31" fmla="*/ 1441026 w 2980267"/>
              <a:gd name="connsiteY31" fmla="*/ 1473013 h 2074333"/>
              <a:gd name="connsiteX32" fmla="*/ 1432357 w 2980267"/>
              <a:gd name="connsiteY32" fmla="*/ 1590946 h 2074333"/>
              <a:gd name="connsiteX33" fmla="*/ 1418904 w 2980267"/>
              <a:gd name="connsiteY33" fmla="*/ 1687347 h 2074333"/>
              <a:gd name="connsiteX34" fmla="*/ 1411914 w 2980267"/>
              <a:gd name="connsiteY34" fmla="*/ 1771544 h 2074333"/>
              <a:gd name="connsiteX35" fmla="*/ 1401691 w 2980267"/>
              <a:gd name="connsiteY35" fmla="*/ 1834939 h 2074333"/>
              <a:gd name="connsiteX36" fmla="*/ 1400837 w 2980267"/>
              <a:gd name="connsiteY36" fmla="*/ 1889137 h 2074333"/>
              <a:gd name="connsiteX37" fmla="*/ 1395073 w 2980267"/>
              <a:gd name="connsiteY37" fmla="*/ 1916602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6350 w 2980267"/>
              <a:gd name="connsiteY50" fmla="*/ 1244071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1497216 w 2980267"/>
              <a:gd name="connsiteY25" fmla="*/ 897991 h 2074333"/>
              <a:gd name="connsiteX26" fmla="*/ 1500246 w 2980267"/>
              <a:gd name="connsiteY26" fmla="*/ 957596 h 2074333"/>
              <a:gd name="connsiteX27" fmla="*/ 1491127 w 2980267"/>
              <a:gd name="connsiteY27" fmla="*/ 1027001 h 2074333"/>
              <a:gd name="connsiteX28" fmla="*/ 1478652 w 2980267"/>
              <a:gd name="connsiteY28" fmla="*/ 1103540 h 2074333"/>
              <a:gd name="connsiteX29" fmla="*/ 1466627 w 2980267"/>
              <a:gd name="connsiteY29" fmla="*/ 1231478 h 2074333"/>
              <a:gd name="connsiteX30" fmla="*/ 1455054 w 2980267"/>
              <a:gd name="connsiteY30" fmla="*/ 1353148 h 2074333"/>
              <a:gd name="connsiteX31" fmla="*/ 1441026 w 2980267"/>
              <a:gd name="connsiteY31" fmla="*/ 1473013 h 2074333"/>
              <a:gd name="connsiteX32" fmla="*/ 1432357 w 2980267"/>
              <a:gd name="connsiteY32" fmla="*/ 1590946 h 2074333"/>
              <a:gd name="connsiteX33" fmla="*/ 1418904 w 2980267"/>
              <a:gd name="connsiteY33" fmla="*/ 1687347 h 2074333"/>
              <a:gd name="connsiteX34" fmla="*/ 1411914 w 2980267"/>
              <a:gd name="connsiteY34" fmla="*/ 1771544 h 2074333"/>
              <a:gd name="connsiteX35" fmla="*/ 1401691 w 2980267"/>
              <a:gd name="connsiteY35" fmla="*/ 1834939 h 2074333"/>
              <a:gd name="connsiteX36" fmla="*/ 1400837 w 2980267"/>
              <a:gd name="connsiteY36" fmla="*/ 1889137 h 2074333"/>
              <a:gd name="connsiteX37" fmla="*/ 1395073 w 2980267"/>
              <a:gd name="connsiteY37" fmla="*/ 1916602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6350 w 2980267"/>
              <a:gd name="connsiteY50" fmla="*/ 1244071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1506786 w 2980267"/>
              <a:gd name="connsiteY24" fmla="*/ 810321 h 2074333"/>
              <a:gd name="connsiteX25" fmla="*/ 1497216 w 2980267"/>
              <a:gd name="connsiteY25" fmla="*/ 897991 h 2074333"/>
              <a:gd name="connsiteX26" fmla="*/ 1500246 w 2980267"/>
              <a:gd name="connsiteY26" fmla="*/ 957596 h 2074333"/>
              <a:gd name="connsiteX27" fmla="*/ 1491127 w 2980267"/>
              <a:gd name="connsiteY27" fmla="*/ 1027001 h 2074333"/>
              <a:gd name="connsiteX28" fmla="*/ 1478652 w 2980267"/>
              <a:gd name="connsiteY28" fmla="*/ 1103540 h 2074333"/>
              <a:gd name="connsiteX29" fmla="*/ 1466627 w 2980267"/>
              <a:gd name="connsiteY29" fmla="*/ 1231478 h 2074333"/>
              <a:gd name="connsiteX30" fmla="*/ 1455054 w 2980267"/>
              <a:gd name="connsiteY30" fmla="*/ 1353148 h 2074333"/>
              <a:gd name="connsiteX31" fmla="*/ 1441026 w 2980267"/>
              <a:gd name="connsiteY31" fmla="*/ 1473013 h 2074333"/>
              <a:gd name="connsiteX32" fmla="*/ 1432357 w 2980267"/>
              <a:gd name="connsiteY32" fmla="*/ 1590946 h 2074333"/>
              <a:gd name="connsiteX33" fmla="*/ 1418904 w 2980267"/>
              <a:gd name="connsiteY33" fmla="*/ 1687347 h 2074333"/>
              <a:gd name="connsiteX34" fmla="*/ 1411914 w 2980267"/>
              <a:gd name="connsiteY34" fmla="*/ 1771544 h 2074333"/>
              <a:gd name="connsiteX35" fmla="*/ 1401691 w 2980267"/>
              <a:gd name="connsiteY35" fmla="*/ 1834939 h 2074333"/>
              <a:gd name="connsiteX36" fmla="*/ 1400837 w 2980267"/>
              <a:gd name="connsiteY36" fmla="*/ 1889137 h 2074333"/>
              <a:gd name="connsiteX37" fmla="*/ 1395073 w 2980267"/>
              <a:gd name="connsiteY37" fmla="*/ 1916602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6350 w 2980267"/>
              <a:gd name="connsiteY50" fmla="*/ 1244071 h 2074333"/>
              <a:gd name="connsiteX0" fmla="*/ 6350 w 2904067"/>
              <a:gd name="connsiteY0" fmla="*/ 1262592 h 2074333"/>
              <a:gd name="connsiteX1" fmla="*/ 8467 w 2904067"/>
              <a:gd name="connsiteY1" fmla="*/ 1253067 h 2074333"/>
              <a:gd name="connsiteX2" fmla="*/ 25400 w 2904067"/>
              <a:gd name="connsiteY2" fmla="*/ 1083733 h 2074333"/>
              <a:gd name="connsiteX3" fmla="*/ 110067 w 2904067"/>
              <a:gd name="connsiteY3" fmla="*/ 948267 h 2074333"/>
              <a:gd name="connsiteX4" fmla="*/ 186267 w 2904067"/>
              <a:gd name="connsiteY4" fmla="*/ 838200 h 2074333"/>
              <a:gd name="connsiteX5" fmla="*/ 287867 w 2904067"/>
              <a:gd name="connsiteY5" fmla="*/ 753533 h 2074333"/>
              <a:gd name="connsiteX6" fmla="*/ 448733 w 2904067"/>
              <a:gd name="connsiteY6" fmla="*/ 643467 h 2074333"/>
              <a:gd name="connsiteX7" fmla="*/ 550333 w 2904067"/>
              <a:gd name="connsiteY7" fmla="*/ 601133 h 2074333"/>
              <a:gd name="connsiteX8" fmla="*/ 601133 w 2904067"/>
              <a:gd name="connsiteY8" fmla="*/ 516467 h 2074333"/>
              <a:gd name="connsiteX9" fmla="*/ 601133 w 2904067"/>
              <a:gd name="connsiteY9" fmla="*/ 406400 h 2074333"/>
              <a:gd name="connsiteX10" fmla="*/ 677333 w 2904067"/>
              <a:gd name="connsiteY10" fmla="*/ 321733 h 2074333"/>
              <a:gd name="connsiteX11" fmla="*/ 787400 w 2904067"/>
              <a:gd name="connsiteY11" fmla="*/ 262467 h 2074333"/>
              <a:gd name="connsiteX12" fmla="*/ 931333 w 2904067"/>
              <a:gd name="connsiteY12" fmla="*/ 228600 h 2074333"/>
              <a:gd name="connsiteX13" fmla="*/ 1168400 w 2904067"/>
              <a:gd name="connsiteY13" fmla="*/ 211667 h 2074333"/>
              <a:gd name="connsiteX14" fmla="*/ 1430867 w 2904067"/>
              <a:gd name="connsiteY14" fmla="*/ 237067 h 2074333"/>
              <a:gd name="connsiteX15" fmla="*/ 1574800 w 2904067"/>
              <a:gd name="connsiteY15" fmla="*/ 220133 h 2074333"/>
              <a:gd name="connsiteX16" fmla="*/ 1761067 w 2904067"/>
              <a:gd name="connsiteY16" fmla="*/ 160867 h 2074333"/>
              <a:gd name="connsiteX17" fmla="*/ 1921933 w 2904067"/>
              <a:gd name="connsiteY17" fmla="*/ 76200 h 2074333"/>
              <a:gd name="connsiteX18" fmla="*/ 2108200 w 2904067"/>
              <a:gd name="connsiteY18" fmla="*/ 8467 h 2074333"/>
              <a:gd name="connsiteX19" fmla="*/ 2345267 w 2904067"/>
              <a:gd name="connsiteY19" fmla="*/ 0 h 2074333"/>
              <a:gd name="connsiteX20" fmla="*/ 2565400 w 2904067"/>
              <a:gd name="connsiteY20" fmla="*/ 33867 h 2074333"/>
              <a:gd name="connsiteX21" fmla="*/ 2760133 w 2904067"/>
              <a:gd name="connsiteY21" fmla="*/ 101600 h 2074333"/>
              <a:gd name="connsiteX22" fmla="*/ 2904067 w 2904067"/>
              <a:gd name="connsiteY22" fmla="*/ 203200 h 2074333"/>
              <a:gd name="connsiteX23" fmla="*/ 1519712 w 2904067"/>
              <a:gd name="connsiteY23" fmla="*/ 719384 h 2074333"/>
              <a:gd name="connsiteX24" fmla="*/ 1506786 w 2904067"/>
              <a:gd name="connsiteY24" fmla="*/ 810321 h 2074333"/>
              <a:gd name="connsiteX25" fmla="*/ 1497216 w 2904067"/>
              <a:gd name="connsiteY25" fmla="*/ 897991 h 2074333"/>
              <a:gd name="connsiteX26" fmla="*/ 1500246 w 2904067"/>
              <a:gd name="connsiteY26" fmla="*/ 957596 h 2074333"/>
              <a:gd name="connsiteX27" fmla="*/ 1491127 w 2904067"/>
              <a:gd name="connsiteY27" fmla="*/ 1027001 h 2074333"/>
              <a:gd name="connsiteX28" fmla="*/ 1478652 w 2904067"/>
              <a:gd name="connsiteY28" fmla="*/ 1103540 h 2074333"/>
              <a:gd name="connsiteX29" fmla="*/ 1466627 w 2904067"/>
              <a:gd name="connsiteY29" fmla="*/ 1231478 h 2074333"/>
              <a:gd name="connsiteX30" fmla="*/ 1455054 w 2904067"/>
              <a:gd name="connsiteY30" fmla="*/ 1353148 h 2074333"/>
              <a:gd name="connsiteX31" fmla="*/ 1441026 w 2904067"/>
              <a:gd name="connsiteY31" fmla="*/ 1473013 h 2074333"/>
              <a:gd name="connsiteX32" fmla="*/ 1432357 w 2904067"/>
              <a:gd name="connsiteY32" fmla="*/ 1590946 h 2074333"/>
              <a:gd name="connsiteX33" fmla="*/ 1418904 w 2904067"/>
              <a:gd name="connsiteY33" fmla="*/ 1687347 h 2074333"/>
              <a:gd name="connsiteX34" fmla="*/ 1411914 w 2904067"/>
              <a:gd name="connsiteY34" fmla="*/ 1771544 h 2074333"/>
              <a:gd name="connsiteX35" fmla="*/ 1401691 w 2904067"/>
              <a:gd name="connsiteY35" fmla="*/ 1834939 h 2074333"/>
              <a:gd name="connsiteX36" fmla="*/ 1400837 w 2904067"/>
              <a:gd name="connsiteY36" fmla="*/ 1889137 h 2074333"/>
              <a:gd name="connsiteX37" fmla="*/ 1395073 w 2904067"/>
              <a:gd name="connsiteY37" fmla="*/ 1916602 h 2074333"/>
              <a:gd name="connsiteX38" fmla="*/ 1388533 w 2904067"/>
              <a:gd name="connsiteY38" fmla="*/ 1955800 h 2074333"/>
              <a:gd name="connsiteX39" fmla="*/ 1176867 w 2904067"/>
              <a:gd name="connsiteY39" fmla="*/ 1955800 h 2074333"/>
              <a:gd name="connsiteX40" fmla="*/ 939800 w 2904067"/>
              <a:gd name="connsiteY40" fmla="*/ 2006600 h 2074333"/>
              <a:gd name="connsiteX41" fmla="*/ 795867 w 2904067"/>
              <a:gd name="connsiteY41" fmla="*/ 2057400 h 2074333"/>
              <a:gd name="connsiteX42" fmla="*/ 541867 w 2904067"/>
              <a:gd name="connsiteY42" fmla="*/ 2074333 h 2074333"/>
              <a:gd name="connsiteX43" fmla="*/ 338667 w 2904067"/>
              <a:gd name="connsiteY43" fmla="*/ 2074333 h 2074333"/>
              <a:gd name="connsiteX44" fmla="*/ 254000 w 2904067"/>
              <a:gd name="connsiteY44" fmla="*/ 2048933 h 2074333"/>
              <a:gd name="connsiteX45" fmla="*/ 169333 w 2904067"/>
              <a:gd name="connsiteY45" fmla="*/ 1947333 h 2074333"/>
              <a:gd name="connsiteX46" fmla="*/ 110067 w 2904067"/>
              <a:gd name="connsiteY46" fmla="*/ 1811867 h 2074333"/>
              <a:gd name="connsiteX47" fmla="*/ 50800 w 2904067"/>
              <a:gd name="connsiteY47" fmla="*/ 1625600 h 2074333"/>
              <a:gd name="connsiteX48" fmla="*/ 0 w 2904067"/>
              <a:gd name="connsiteY48" fmla="*/ 1473200 h 2074333"/>
              <a:gd name="connsiteX49" fmla="*/ 0 w 2904067"/>
              <a:gd name="connsiteY49" fmla="*/ 1320800 h 2074333"/>
              <a:gd name="connsiteX50" fmla="*/ 6350 w 2904067"/>
              <a:gd name="connsiteY50" fmla="*/ 1244071 h 2074333"/>
              <a:gd name="connsiteX0" fmla="*/ 6350 w 2760133"/>
              <a:gd name="connsiteY0" fmla="*/ 1262592 h 2074333"/>
              <a:gd name="connsiteX1" fmla="*/ 8467 w 2760133"/>
              <a:gd name="connsiteY1" fmla="*/ 1253067 h 2074333"/>
              <a:gd name="connsiteX2" fmla="*/ 25400 w 2760133"/>
              <a:gd name="connsiteY2" fmla="*/ 1083733 h 2074333"/>
              <a:gd name="connsiteX3" fmla="*/ 110067 w 2760133"/>
              <a:gd name="connsiteY3" fmla="*/ 948267 h 2074333"/>
              <a:gd name="connsiteX4" fmla="*/ 186267 w 2760133"/>
              <a:gd name="connsiteY4" fmla="*/ 838200 h 2074333"/>
              <a:gd name="connsiteX5" fmla="*/ 287867 w 2760133"/>
              <a:gd name="connsiteY5" fmla="*/ 753533 h 2074333"/>
              <a:gd name="connsiteX6" fmla="*/ 448733 w 2760133"/>
              <a:gd name="connsiteY6" fmla="*/ 643467 h 2074333"/>
              <a:gd name="connsiteX7" fmla="*/ 550333 w 2760133"/>
              <a:gd name="connsiteY7" fmla="*/ 601133 h 2074333"/>
              <a:gd name="connsiteX8" fmla="*/ 601133 w 2760133"/>
              <a:gd name="connsiteY8" fmla="*/ 516467 h 2074333"/>
              <a:gd name="connsiteX9" fmla="*/ 601133 w 2760133"/>
              <a:gd name="connsiteY9" fmla="*/ 406400 h 2074333"/>
              <a:gd name="connsiteX10" fmla="*/ 677333 w 2760133"/>
              <a:gd name="connsiteY10" fmla="*/ 321733 h 2074333"/>
              <a:gd name="connsiteX11" fmla="*/ 787400 w 2760133"/>
              <a:gd name="connsiteY11" fmla="*/ 262467 h 2074333"/>
              <a:gd name="connsiteX12" fmla="*/ 931333 w 2760133"/>
              <a:gd name="connsiteY12" fmla="*/ 228600 h 2074333"/>
              <a:gd name="connsiteX13" fmla="*/ 1168400 w 2760133"/>
              <a:gd name="connsiteY13" fmla="*/ 211667 h 2074333"/>
              <a:gd name="connsiteX14" fmla="*/ 1430867 w 2760133"/>
              <a:gd name="connsiteY14" fmla="*/ 237067 h 2074333"/>
              <a:gd name="connsiteX15" fmla="*/ 1574800 w 2760133"/>
              <a:gd name="connsiteY15" fmla="*/ 220133 h 2074333"/>
              <a:gd name="connsiteX16" fmla="*/ 1761067 w 2760133"/>
              <a:gd name="connsiteY16" fmla="*/ 160867 h 2074333"/>
              <a:gd name="connsiteX17" fmla="*/ 1921933 w 2760133"/>
              <a:gd name="connsiteY17" fmla="*/ 76200 h 2074333"/>
              <a:gd name="connsiteX18" fmla="*/ 2108200 w 2760133"/>
              <a:gd name="connsiteY18" fmla="*/ 8467 h 2074333"/>
              <a:gd name="connsiteX19" fmla="*/ 2345267 w 2760133"/>
              <a:gd name="connsiteY19" fmla="*/ 0 h 2074333"/>
              <a:gd name="connsiteX20" fmla="*/ 2565400 w 2760133"/>
              <a:gd name="connsiteY20" fmla="*/ 33867 h 2074333"/>
              <a:gd name="connsiteX21" fmla="*/ 2760133 w 2760133"/>
              <a:gd name="connsiteY21" fmla="*/ 101600 h 2074333"/>
              <a:gd name="connsiteX22" fmla="*/ 1527526 w 2760133"/>
              <a:gd name="connsiteY22" fmla="*/ 657245 h 2074333"/>
              <a:gd name="connsiteX23" fmla="*/ 1519712 w 2760133"/>
              <a:gd name="connsiteY23" fmla="*/ 719384 h 2074333"/>
              <a:gd name="connsiteX24" fmla="*/ 1506786 w 2760133"/>
              <a:gd name="connsiteY24" fmla="*/ 810321 h 2074333"/>
              <a:gd name="connsiteX25" fmla="*/ 1497216 w 2760133"/>
              <a:gd name="connsiteY25" fmla="*/ 897991 h 2074333"/>
              <a:gd name="connsiteX26" fmla="*/ 1500246 w 2760133"/>
              <a:gd name="connsiteY26" fmla="*/ 957596 h 2074333"/>
              <a:gd name="connsiteX27" fmla="*/ 1491127 w 2760133"/>
              <a:gd name="connsiteY27" fmla="*/ 1027001 h 2074333"/>
              <a:gd name="connsiteX28" fmla="*/ 1478652 w 2760133"/>
              <a:gd name="connsiteY28" fmla="*/ 1103540 h 2074333"/>
              <a:gd name="connsiteX29" fmla="*/ 1466627 w 2760133"/>
              <a:gd name="connsiteY29" fmla="*/ 1231478 h 2074333"/>
              <a:gd name="connsiteX30" fmla="*/ 1455054 w 2760133"/>
              <a:gd name="connsiteY30" fmla="*/ 1353148 h 2074333"/>
              <a:gd name="connsiteX31" fmla="*/ 1441026 w 2760133"/>
              <a:gd name="connsiteY31" fmla="*/ 1473013 h 2074333"/>
              <a:gd name="connsiteX32" fmla="*/ 1432357 w 2760133"/>
              <a:gd name="connsiteY32" fmla="*/ 1590946 h 2074333"/>
              <a:gd name="connsiteX33" fmla="*/ 1418904 w 2760133"/>
              <a:gd name="connsiteY33" fmla="*/ 1687347 h 2074333"/>
              <a:gd name="connsiteX34" fmla="*/ 1411914 w 2760133"/>
              <a:gd name="connsiteY34" fmla="*/ 1771544 h 2074333"/>
              <a:gd name="connsiteX35" fmla="*/ 1401691 w 2760133"/>
              <a:gd name="connsiteY35" fmla="*/ 1834939 h 2074333"/>
              <a:gd name="connsiteX36" fmla="*/ 1400837 w 2760133"/>
              <a:gd name="connsiteY36" fmla="*/ 1889137 h 2074333"/>
              <a:gd name="connsiteX37" fmla="*/ 1395073 w 2760133"/>
              <a:gd name="connsiteY37" fmla="*/ 1916602 h 2074333"/>
              <a:gd name="connsiteX38" fmla="*/ 1388533 w 2760133"/>
              <a:gd name="connsiteY38" fmla="*/ 1955800 h 2074333"/>
              <a:gd name="connsiteX39" fmla="*/ 1176867 w 2760133"/>
              <a:gd name="connsiteY39" fmla="*/ 1955800 h 2074333"/>
              <a:gd name="connsiteX40" fmla="*/ 939800 w 2760133"/>
              <a:gd name="connsiteY40" fmla="*/ 2006600 h 2074333"/>
              <a:gd name="connsiteX41" fmla="*/ 795867 w 2760133"/>
              <a:gd name="connsiteY41" fmla="*/ 2057400 h 2074333"/>
              <a:gd name="connsiteX42" fmla="*/ 541867 w 2760133"/>
              <a:gd name="connsiteY42" fmla="*/ 2074333 h 2074333"/>
              <a:gd name="connsiteX43" fmla="*/ 338667 w 2760133"/>
              <a:gd name="connsiteY43" fmla="*/ 2074333 h 2074333"/>
              <a:gd name="connsiteX44" fmla="*/ 254000 w 2760133"/>
              <a:gd name="connsiteY44" fmla="*/ 2048933 h 2074333"/>
              <a:gd name="connsiteX45" fmla="*/ 169333 w 2760133"/>
              <a:gd name="connsiteY45" fmla="*/ 1947333 h 2074333"/>
              <a:gd name="connsiteX46" fmla="*/ 110067 w 2760133"/>
              <a:gd name="connsiteY46" fmla="*/ 1811867 h 2074333"/>
              <a:gd name="connsiteX47" fmla="*/ 50800 w 2760133"/>
              <a:gd name="connsiteY47" fmla="*/ 1625600 h 2074333"/>
              <a:gd name="connsiteX48" fmla="*/ 0 w 2760133"/>
              <a:gd name="connsiteY48" fmla="*/ 1473200 h 2074333"/>
              <a:gd name="connsiteX49" fmla="*/ 0 w 2760133"/>
              <a:gd name="connsiteY49" fmla="*/ 1320800 h 2074333"/>
              <a:gd name="connsiteX50" fmla="*/ 6350 w 2760133"/>
              <a:gd name="connsiteY50" fmla="*/ 1244071 h 2074333"/>
              <a:gd name="connsiteX0" fmla="*/ 6350 w 2565400"/>
              <a:gd name="connsiteY0" fmla="*/ 1262592 h 2074333"/>
              <a:gd name="connsiteX1" fmla="*/ 8467 w 2565400"/>
              <a:gd name="connsiteY1" fmla="*/ 1253067 h 2074333"/>
              <a:gd name="connsiteX2" fmla="*/ 25400 w 2565400"/>
              <a:gd name="connsiteY2" fmla="*/ 1083733 h 2074333"/>
              <a:gd name="connsiteX3" fmla="*/ 110067 w 2565400"/>
              <a:gd name="connsiteY3" fmla="*/ 948267 h 2074333"/>
              <a:gd name="connsiteX4" fmla="*/ 186267 w 2565400"/>
              <a:gd name="connsiteY4" fmla="*/ 838200 h 2074333"/>
              <a:gd name="connsiteX5" fmla="*/ 287867 w 2565400"/>
              <a:gd name="connsiteY5" fmla="*/ 753533 h 2074333"/>
              <a:gd name="connsiteX6" fmla="*/ 448733 w 2565400"/>
              <a:gd name="connsiteY6" fmla="*/ 643467 h 2074333"/>
              <a:gd name="connsiteX7" fmla="*/ 550333 w 2565400"/>
              <a:gd name="connsiteY7" fmla="*/ 601133 h 2074333"/>
              <a:gd name="connsiteX8" fmla="*/ 601133 w 2565400"/>
              <a:gd name="connsiteY8" fmla="*/ 516467 h 2074333"/>
              <a:gd name="connsiteX9" fmla="*/ 601133 w 2565400"/>
              <a:gd name="connsiteY9" fmla="*/ 406400 h 2074333"/>
              <a:gd name="connsiteX10" fmla="*/ 677333 w 2565400"/>
              <a:gd name="connsiteY10" fmla="*/ 321733 h 2074333"/>
              <a:gd name="connsiteX11" fmla="*/ 787400 w 2565400"/>
              <a:gd name="connsiteY11" fmla="*/ 262467 h 2074333"/>
              <a:gd name="connsiteX12" fmla="*/ 931333 w 2565400"/>
              <a:gd name="connsiteY12" fmla="*/ 228600 h 2074333"/>
              <a:gd name="connsiteX13" fmla="*/ 1168400 w 2565400"/>
              <a:gd name="connsiteY13" fmla="*/ 211667 h 2074333"/>
              <a:gd name="connsiteX14" fmla="*/ 1430867 w 2565400"/>
              <a:gd name="connsiteY14" fmla="*/ 237067 h 2074333"/>
              <a:gd name="connsiteX15" fmla="*/ 1574800 w 2565400"/>
              <a:gd name="connsiteY15" fmla="*/ 220133 h 2074333"/>
              <a:gd name="connsiteX16" fmla="*/ 1761067 w 2565400"/>
              <a:gd name="connsiteY16" fmla="*/ 160867 h 2074333"/>
              <a:gd name="connsiteX17" fmla="*/ 1921933 w 2565400"/>
              <a:gd name="connsiteY17" fmla="*/ 76200 h 2074333"/>
              <a:gd name="connsiteX18" fmla="*/ 2108200 w 2565400"/>
              <a:gd name="connsiteY18" fmla="*/ 8467 h 2074333"/>
              <a:gd name="connsiteX19" fmla="*/ 2345267 w 2565400"/>
              <a:gd name="connsiteY19" fmla="*/ 0 h 2074333"/>
              <a:gd name="connsiteX20" fmla="*/ 2565400 w 2565400"/>
              <a:gd name="connsiteY20" fmla="*/ 33867 h 2074333"/>
              <a:gd name="connsiteX21" fmla="*/ 1538695 w 2565400"/>
              <a:gd name="connsiteY21" fmla="*/ 588310 h 2074333"/>
              <a:gd name="connsiteX22" fmla="*/ 1527526 w 2565400"/>
              <a:gd name="connsiteY22" fmla="*/ 657245 h 2074333"/>
              <a:gd name="connsiteX23" fmla="*/ 1519712 w 2565400"/>
              <a:gd name="connsiteY23" fmla="*/ 719384 h 2074333"/>
              <a:gd name="connsiteX24" fmla="*/ 1506786 w 2565400"/>
              <a:gd name="connsiteY24" fmla="*/ 810321 h 2074333"/>
              <a:gd name="connsiteX25" fmla="*/ 1497216 w 2565400"/>
              <a:gd name="connsiteY25" fmla="*/ 897991 h 2074333"/>
              <a:gd name="connsiteX26" fmla="*/ 1500246 w 2565400"/>
              <a:gd name="connsiteY26" fmla="*/ 957596 h 2074333"/>
              <a:gd name="connsiteX27" fmla="*/ 1491127 w 2565400"/>
              <a:gd name="connsiteY27" fmla="*/ 1027001 h 2074333"/>
              <a:gd name="connsiteX28" fmla="*/ 1478652 w 2565400"/>
              <a:gd name="connsiteY28" fmla="*/ 1103540 h 2074333"/>
              <a:gd name="connsiteX29" fmla="*/ 1466627 w 2565400"/>
              <a:gd name="connsiteY29" fmla="*/ 1231478 h 2074333"/>
              <a:gd name="connsiteX30" fmla="*/ 1455054 w 2565400"/>
              <a:gd name="connsiteY30" fmla="*/ 1353148 h 2074333"/>
              <a:gd name="connsiteX31" fmla="*/ 1441026 w 2565400"/>
              <a:gd name="connsiteY31" fmla="*/ 1473013 h 2074333"/>
              <a:gd name="connsiteX32" fmla="*/ 1432357 w 2565400"/>
              <a:gd name="connsiteY32" fmla="*/ 1590946 h 2074333"/>
              <a:gd name="connsiteX33" fmla="*/ 1418904 w 2565400"/>
              <a:gd name="connsiteY33" fmla="*/ 1687347 h 2074333"/>
              <a:gd name="connsiteX34" fmla="*/ 1411914 w 2565400"/>
              <a:gd name="connsiteY34" fmla="*/ 1771544 h 2074333"/>
              <a:gd name="connsiteX35" fmla="*/ 1401691 w 2565400"/>
              <a:gd name="connsiteY35" fmla="*/ 1834939 h 2074333"/>
              <a:gd name="connsiteX36" fmla="*/ 1400837 w 2565400"/>
              <a:gd name="connsiteY36" fmla="*/ 1889137 h 2074333"/>
              <a:gd name="connsiteX37" fmla="*/ 1395073 w 2565400"/>
              <a:gd name="connsiteY37" fmla="*/ 1916602 h 2074333"/>
              <a:gd name="connsiteX38" fmla="*/ 1388533 w 2565400"/>
              <a:gd name="connsiteY38" fmla="*/ 1955800 h 2074333"/>
              <a:gd name="connsiteX39" fmla="*/ 1176867 w 2565400"/>
              <a:gd name="connsiteY39" fmla="*/ 1955800 h 2074333"/>
              <a:gd name="connsiteX40" fmla="*/ 939800 w 2565400"/>
              <a:gd name="connsiteY40" fmla="*/ 2006600 h 2074333"/>
              <a:gd name="connsiteX41" fmla="*/ 795867 w 2565400"/>
              <a:gd name="connsiteY41" fmla="*/ 2057400 h 2074333"/>
              <a:gd name="connsiteX42" fmla="*/ 541867 w 2565400"/>
              <a:gd name="connsiteY42" fmla="*/ 2074333 h 2074333"/>
              <a:gd name="connsiteX43" fmla="*/ 338667 w 2565400"/>
              <a:gd name="connsiteY43" fmla="*/ 2074333 h 2074333"/>
              <a:gd name="connsiteX44" fmla="*/ 254000 w 2565400"/>
              <a:gd name="connsiteY44" fmla="*/ 2048933 h 2074333"/>
              <a:gd name="connsiteX45" fmla="*/ 169333 w 2565400"/>
              <a:gd name="connsiteY45" fmla="*/ 1947333 h 2074333"/>
              <a:gd name="connsiteX46" fmla="*/ 110067 w 2565400"/>
              <a:gd name="connsiteY46" fmla="*/ 1811867 h 2074333"/>
              <a:gd name="connsiteX47" fmla="*/ 50800 w 2565400"/>
              <a:gd name="connsiteY47" fmla="*/ 1625600 h 2074333"/>
              <a:gd name="connsiteX48" fmla="*/ 0 w 2565400"/>
              <a:gd name="connsiteY48" fmla="*/ 1473200 h 2074333"/>
              <a:gd name="connsiteX49" fmla="*/ 0 w 2565400"/>
              <a:gd name="connsiteY49" fmla="*/ 1320800 h 2074333"/>
              <a:gd name="connsiteX50" fmla="*/ 6350 w 2565400"/>
              <a:gd name="connsiteY50" fmla="*/ 1244071 h 2074333"/>
              <a:gd name="connsiteX0" fmla="*/ 6350 w 2345267"/>
              <a:gd name="connsiteY0" fmla="*/ 1262592 h 2074333"/>
              <a:gd name="connsiteX1" fmla="*/ 8467 w 2345267"/>
              <a:gd name="connsiteY1" fmla="*/ 1253067 h 2074333"/>
              <a:gd name="connsiteX2" fmla="*/ 25400 w 2345267"/>
              <a:gd name="connsiteY2" fmla="*/ 1083733 h 2074333"/>
              <a:gd name="connsiteX3" fmla="*/ 110067 w 2345267"/>
              <a:gd name="connsiteY3" fmla="*/ 948267 h 2074333"/>
              <a:gd name="connsiteX4" fmla="*/ 186267 w 2345267"/>
              <a:gd name="connsiteY4" fmla="*/ 838200 h 2074333"/>
              <a:gd name="connsiteX5" fmla="*/ 287867 w 2345267"/>
              <a:gd name="connsiteY5" fmla="*/ 753533 h 2074333"/>
              <a:gd name="connsiteX6" fmla="*/ 448733 w 2345267"/>
              <a:gd name="connsiteY6" fmla="*/ 643467 h 2074333"/>
              <a:gd name="connsiteX7" fmla="*/ 550333 w 2345267"/>
              <a:gd name="connsiteY7" fmla="*/ 601133 h 2074333"/>
              <a:gd name="connsiteX8" fmla="*/ 601133 w 2345267"/>
              <a:gd name="connsiteY8" fmla="*/ 516467 h 2074333"/>
              <a:gd name="connsiteX9" fmla="*/ 601133 w 2345267"/>
              <a:gd name="connsiteY9" fmla="*/ 406400 h 2074333"/>
              <a:gd name="connsiteX10" fmla="*/ 677333 w 2345267"/>
              <a:gd name="connsiteY10" fmla="*/ 321733 h 2074333"/>
              <a:gd name="connsiteX11" fmla="*/ 787400 w 2345267"/>
              <a:gd name="connsiteY11" fmla="*/ 262467 h 2074333"/>
              <a:gd name="connsiteX12" fmla="*/ 931333 w 2345267"/>
              <a:gd name="connsiteY12" fmla="*/ 228600 h 2074333"/>
              <a:gd name="connsiteX13" fmla="*/ 1168400 w 2345267"/>
              <a:gd name="connsiteY13" fmla="*/ 211667 h 2074333"/>
              <a:gd name="connsiteX14" fmla="*/ 1430867 w 2345267"/>
              <a:gd name="connsiteY14" fmla="*/ 237067 h 2074333"/>
              <a:gd name="connsiteX15" fmla="*/ 1574800 w 2345267"/>
              <a:gd name="connsiteY15" fmla="*/ 220133 h 2074333"/>
              <a:gd name="connsiteX16" fmla="*/ 1761067 w 2345267"/>
              <a:gd name="connsiteY16" fmla="*/ 160867 h 2074333"/>
              <a:gd name="connsiteX17" fmla="*/ 1921933 w 2345267"/>
              <a:gd name="connsiteY17" fmla="*/ 76200 h 2074333"/>
              <a:gd name="connsiteX18" fmla="*/ 2108200 w 2345267"/>
              <a:gd name="connsiteY18" fmla="*/ 8467 h 2074333"/>
              <a:gd name="connsiteX19" fmla="*/ 2345267 w 2345267"/>
              <a:gd name="connsiteY19" fmla="*/ 0 h 2074333"/>
              <a:gd name="connsiteX20" fmla="*/ 1547535 w 2345267"/>
              <a:gd name="connsiteY20" fmla="*/ 523843 h 2074333"/>
              <a:gd name="connsiteX21" fmla="*/ 1538695 w 2345267"/>
              <a:gd name="connsiteY21" fmla="*/ 588310 h 2074333"/>
              <a:gd name="connsiteX22" fmla="*/ 1527526 w 2345267"/>
              <a:gd name="connsiteY22" fmla="*/ 657245 h 2074333"/>
              <a:gd name="connsiteX23" fmla="*/ 1519712 w 2345267"/>
              <a:gd name="connsiteY23" fmla="*/ 719384 h 2074333"/>
              <a:gd name="connsiteX24" fmla="*/ 1506786 w 2345267"/>
              <a:gd name="connsiteY24" fmla="*/ 810321 h 2074333"/>
              <a:gd name="connsiteX25" fmla="*/ 1497216 w 2345267"/>
              <a:gd name="connsiteY25" fmla="*/ 897991 h 2074333"/>
              <a:gd name="connsiteX26" fmla="*/ 1500246 w 2345267"/>
              <a:gd name="connsiteY26" fmla="*/ 957596 h 2074333"/>
              <a:gd name="connsiteX27" fmla="*/ 1491127 w 2345267"/>
              <a:gd name="connsiteY27" fmla="*/ 1027001 h 2074333"/>
              <a:gd name="connsiteX28" fmla="*/ 1478652 w 2345267"/>
              <a:gd name="connsiteY28" fmla="*/ 1103540 h 2074333"/>
              <a:gd name="connsiteX29" fmla="*/ 1466627 w 2345267"/>
              <a:gd name="connsiteY29" fmla="*/ 1231478 h 2074333"/>
              <a:gd name="connsiteX30" fmla="*/ 1455054 w 2345267"/>
              <a:gd name="connsiteY30" fmla="*/ 1353148 h 2074333"/>
              <a:gd name="connsiteX31" fmla="*/ 1441026 w 2345267"/>
              <a:gd name="connsiteY31" fmla="*/ 1473013 h 2074333"/>
              <a:gd name="connsiteX32" fmla="*/ 1432357 w 2345267"/>
              <a:gd name="connsiteY32" fmla="*/ 1590946 h 2074333"/>
              <a:gd name="connsiteX33" fmla="*/ 1418904 w 2345267"/>
              <a:gd name="connsiteY33" fmla="*/ 1687347 h 2074333"/>
              <a:gd name="connsiteX34" fmla="*/ 1411914 w 2345267"/>
              <a:gd name="connsiteY34" fmla="*/ 1771544 h 2074333"/>
              <a:gd name="connsiteX35" fmla="*/ 1401691 w 2345267"/>
              <a:gd name="connsiteY35" fmla="*/ 1834939 h 2074333"/>
              <a:gd name="connsiteX36" fmla="*/ 1400837 w 2345267"/>
              <a:gd name="connsiteY36" fmla="*/ 1889137 h 2074333"/>
              <a:gd name="connsiteX37" fmla="*/ 1395073 w 2345267"/>
              <a:gd name="connsiteY37" fmla="*/ 1916602 h 2074333"/>
              <a:gd name="connsiteX38" fmla="*/ 1388533 w 2345267"/>
              <a:gd name="connsiteY38" fmla="*/ 1955800 h 2074333"/>
              <a:gd name="connsiteX39" fmla="*/ 1176867 w 2345267"/>
              <a:gd name="connsiteY39" fmla="*/ 1955800 h 2074333"/>
              <a:gd name="connsiteX40" fmla="*/ 939800 w 2345267"/>
              <a:gd name="connsiteY40" fmla="*/ 2006600 h 2074333"/>
              <a:gd name="connsiteX41" fmla="*/ 795867 w 2345267"/>
              <a:gd name="connsiteY41" fmla="*/ 2057400 h 2074333"/>
              <a:gd name="connsiteX42" fmla="*/ 541867 w 2345267"/>
              <a:gd name="connsiteY42" fmla="*/ 2074333 h 2074333"/>
              <a:gd name="connsiteX43" fmla="*/ 338667 w 2345267"/>
              <a:gd name="connsiteY43" fmla="*/ 2074333 h 2074333"/>
              <a:gd name="connsiteX44" fmla="*/ 254000 w 2345267"/>
              <a:gd name="connsiteY44" fmla="*/ 2048933 h 2074333"/>
              <a:gd name="connsiteX45" fmla="*/ 169333 w 2345267"/>
              <a:gd name="connsiteY45" fmla="*/ 1947333 h 2074333"/>
              <a:gd name="connsiteX46" fmla="*/ 110067 w 2345267"/>
              <a:gd name="connsiteY46" fmla="*/ 1811867 h 2074333"/>
              <a:gd name="connsiteX47" fmla="*/ 50800 w 2345267"/>
              <a:gd name="connsiteY47" fmla="*/ 1625600 h 2074333"/>
              <a:gd name="connsiteX48" fmla="*/ 0 w 2345267"/>
              <a:gd name="connsiteY48" fmla="*/ 1473200 h 2074333"/>
              <a:gd name="connsiteX49" fmla="*/ 0 w 2345267"/>
              <a:gd name="connsiteY49" fmla="*/ 1320800 h 2074333"/>
              <a:gd name="connsiteX50" fmla="*/ 6350 w 2345267"/>
              <a:gd name="connsiteY50" fmla="*/ 1244071 h 2074333"/>
              <a:gd name="connsiteX0" fmla="*/ 6350 w 2108200"/>
              <a:gd name="connsiteY0" fmla="*/ 1254125 h 2065866"/>
              <a:gd name="connsiteX1" fmla="*/ 8467 w 2108200"/>
              <a:gd name="connsiteY1" fmla="*/ 1244600 h 2065866"/>
              <a:gd name="connsiteX2" fmla="*/ 25400 w 2108200"/>
              <a:gd name="connsiteY2" fmla="*/ 1075266 h 2065866"/>
              <a:gd name="connsiteX3" fmla="*/ 110067 w 2108200"/>
              <a:gd name="connsiteY3" fmla="*/ 939800 h 2065866"/>
              <a:gd name="connsiteX4" fmla="*/ 186267 w 2108200"/>
              <a:gd name="connsiteY4" fmla="*/ 829733 h 2065866"/>
              <a:gd name="connsiteX5" fmla="*/ 287867 w 2108200"/>
              <a:gd name="connsiteY5" fmla="*/ 745066 h 2065866"/>
              <a:gd name="connsiteX6" fmla="*/ 448733 w 2108200"/>
              <a:gd name="connsiteY6" fmla="*/ 635000 h 2065866"/>
              <a:gd name="connsiteX7" fmla="*/ 550333 w 2108200"/>
              <a:gd name="connsiteY7" fmla="*/ 592666 h 2065866"/>
              <a:gd name="connsiteX8" fmla="*/ 601133 w 2108200"/>
              <a:gd name="connsiteY8" fmla="*/ 508000 h 2065866"/>
              <a:gd name="connsiteX9" fmla="*/ 601133 w 2108200"/>
              <a:gd name="connsiteY9" fmla="*/ 397933 h 2065866"/>
              <a:gd name="connsiteX10" fmla="*/ 677333 w 2108200"/>
              <a:gd name="connsiteY10" fmla="*/ 313266 h 2065866"/>
              <a:gd name="connsiteX11" fmla="*/ 787400 w 2108200"/>
              <a:gd name="connsiteY11" fmla="*/ 254000 h 2065866"/>
              <a:gd name="connsiteX12" fmla="*/ 931333 w 2108200"/>
              <a:gd name="connsiteY12" fmla="*/ 220133 h 2065866"/>
              <a:gd name="connsiteX13" fmla="*/ 1168400 w 2108200"/>
              <a:gd name="connsiteY13" fmla="*/ 203200 h 2065866"/>
              <a:gd name="connsiteX14" fmla="*/ 1430867 w 2108200"/>
              <a:gd name="connsiteY14" fmla="*/ 228600 h 2065866"/>
              <a:gd name="connsiteX15" fmla="*/ 1574800 w 2108200"/>
              <a:gd name="connsiteY15" fmla="*/ 211666 h 2065866"/>
              <a:gd name="connsiteX16" fmla="*/ 1761067 w 2108200"/>
              <a:gd name="connsiteY16" fmla="*/ 152400 h 2065866"/>
              <a:gd name="connsiteX17" fmla="*/ 1921933 w 2108200"/>
              <a:gd name="connsiteY17" fmla="*/ 67733 h 2065866"/>
              <a:gd name="connsiteX18" fmla="*/ 2108200 w 2108200"/>
              <a:gd name="connsiteY18" fmla="*/ 0 h 2065866"/>
              <a:gd name="connsiteX19" fmla="*/ 1550363 w 2108200"/>
              <a:gd name="connsiteY19" fmla="*/ 435778 h 2065866"/>
              <a:gd name="connsiteX20" fmla="*/ 1547535 w 2108200"/>
              <a:gd name="connsiteY20" fmla="*/ 515376 h 2065866"/>
              <a:gd name="connsiteX21" fmla="*/ 1538695 w 2108200"/>
              <a:gd name="connsiteY21" fmla="*/ 579843 h 2065866"/>
              <a:gd name="connsiteX22" fmla="*/ 1527526 w 2108200"/>
              <a:gd name="connsiteY22" fmla="*/ 648778 h 2065866"/>
              <a:gd name="connsiteX23" fmla="*/ 1519712 w 2108200"/>
              <a:gd name="connsiteY23" fmla="*/ 710917 h 2065866"/>
              <a:gd name="connsiteX24" fmla="*/ 1506786 w 2108200"/>
              <a:gd name="connsiteY24" fmla="*/ 801854 h 2065866"/>
              <a:gd name="connsiteX25" fmla="*/ 1497216 w 2108200"/>
              <a:gd name="connsiteY25" fmla="*/ 889524 h 2065866"/>
              <a:gd name="connsiteX26" fmla="*/ 1500246 w 2108200"/>
              <a:gd name="connsiteY26" fmla="*/ 949129 h 2065866"/>
              <a:gd name="connsiteX27" fmla="*/ 1491127 w 2108200"/>
              <a:gd name="connsiteY27" fmla="*/ 1018534 h 2065866"/>
              <a:gd name="connsiteX28" fmla="*/ 1478652 w 2108200"/>
              <a:gd name="connsiteY28" fmla="*/ 1095073 h 2065866"/>
              <a:gd name="connsiteX29" fmla="*/ 1466627 w 2108200"/>
              <a:gd name="connsiteY29" fmla="*/ 1223011 h 2065866"/>
              <a:gd name="connsiteX30" fmla="*/ 1455054 w 2108200"/>
              <a:gd name="connsiteY30" fmla="*/ 1344681 h 2065866"/>
              <a:gd name="connsiteX31" fmla="*/ 1441026 w 2108200"/>
              <a:gd name="connsiteY31" fmla="*/ 1464546 h 2065866"/>
              <a:gd name="connsiteX32" fmla="*/ 1432357 w 2108200"/>
              <a:gd name="connsiteY32" fmla="*/ 1582479 h 2065866"/>
              <a:gd name="connsiteX33" fmla="*/ 1418904 w 2108200"/>
              <a:gd name="connsiteY33" fmla="*/ 1678880 h 2065866"/>
              <a:gd name="connsiteX34" fmla="*/ 1411914 w 2108200"/>
              <a:gd name="connsiteY34" fmla="*/ 1763077 h 2065866"/>
              <a:gd name="connsiteX35" fmla="*/ 1401691 w 2108200"/>
              <a:gd name="connsiteY35" fmla="*/ 1826472 h 2065866"/>
              <a:gd name="connsiteX36" fmla="*/ 1400837 w 2108200"/>
              <a:gd name="connsiteY36" fmla="*/ 1880670 h 2065866"/>
              <a:gd name="connsiteX37" fmla="*/ 1395073 w 2108200"/>
              <a:gd name="connsiteY37" fmla="*/ 1908135 h 2065866"/>
              <a:gd name="connsiteX38" fmla="*/ 1388533 w 2108200"/>
              <a:gd name="connsiteY38" fmla="*/ 1947333 h 2065866"/>
              <a:gd name="connsiteX39" fmla="*/ 1176867 w 2108200"/>
              <a:gd name="connsiteY39" fmla="*/ 1947333 h 2065866"/>
              <a:gd name="connsiteX40" fmla="*/ 939800 w 2108200"/>
              <a:gd name="connsiteY40" fmla="*/ 1998133 h 2065866"/>
              <a:gd name="connsiteX41" fmla="*/ 795867 w 2108200"/>
              <a:gd name="connsiteY41" fmla="*/ 2048933 h 2065866"/>
              <a:gd name="connsiteX42" fmla="*/ 541867 w 2108200"/>
              <a:gd name="connsiteY42" fmla="*/ 2065866 h 2065866"/>
              <a:gd name="connsiteX43" fmla="*/ 338667 w 2108200"/>
              <a:gd name="connsiteY43" fmla="*/ 2065866 h 2065866"/>
              <a:gd name="connsiteX44" fmla="*/ 254000 w 2108200"/>
              <a:gd name="connsiteY44" fmla="*/ 2040466 h 2065866"/>
              <a:gd name="connsiteX45" fmla="*/ 169333 w 2108200"/>
              <a:gd name="connsiteY45" fmla="*/ 1938866 h 2065866"/>
              <a:gd name="connsiteX46" fmla="*/ 110067 w 2108200"/>
              <a:gd name="connsiteY46" fmla="*/ 1803400 h 2065866"/>
              <a:gd name="connsiteX47" fmla="*/ 50800 w 2108200"/>
              <a:gd name="connsiteY47" fmla="*/ 1617133 h 2065866"/>
              <a:gd name="connsiteX48" fmla="*/ 0 w 2108200"/>
              <a:gd name="connsiteY48" fmla="*/ 1464733 h 2065866"/>
              <a:gd name="connsiteX49" fmla="*/ 0 w 2108200"/>
              <a:gd name="connsiteY49" fmla="*/ 1312333 h 2065866"/>
              <a:gd name="connsiteX50" fmla="*/ 6350 w 2108200"/>
              <a:gd name="connsiteY50" fmla="*/ 1235604 h 2065866"/>
              <a:gd name="connsiteX0" fmla="*/ 6350 w 1921933"/>
              <a:gd name="connsiteY0" fmla="*/ 1186392 h 1998133"/>
              <a:gd name="connsiteX1" fmla="*/ 8467 w 1921933"/>
              <a:gd name="connsiteY1" fmla="*/ 1176867 h 1998133"/>
              <a:gd name="connsiteX2" fmla="*/ 25400 w 1921933"/>
              <a:gd name="connsiteY2" fmla="*/ 1007533 h 1998133"/>
              <a:gd name="connsiteX3" fmla="*/ 110067 w 1921933"/>
              <a:gd name="connsiteY3" fmla="*/ 872067 h 1998133"/>
              <a:gd name="connsiteX4" fmla="*/ 186267 w 1921933"/>
              <a:gd name="connsiteY4" fmla="*/ 762000 h 1998133"/>
              <a:gd name="connsiteX5" fmla="*/ 287867 w 1921933"/>
              <a:gd name="connsiteY5" fmla="*/ 677333 h 1998133"/>
              <a:gd name="connsiteX6" fmla="*/ 448733 w 1921933"/>
              <a:gd name="connsiteY6" fmla="*/ 567267 h 1998133"/>
              <a:gd name="connsiteX7" fmla="*/ 550333 w 1921933"/>
              <a:gd name="connsiteY7" fmla="*/ 524933 h 1998133"/>
              <a:gd name="connsiteX8" fmla="*/ 601133 w 1921933"/>
              <a:gd name="connsiteY8" fmla="*/ 440267 h 1998133"/>
              <a:gd name="connsiteX9" fmla="*/ 601133 w 1921933"/>
              <a:gd name="connsiteY9" fmla="*/ 330200 h 1998133"/>
              <a:gd name="connsiteX10" fmla="*/ 677333 w 1921933"/>
              <a:gd name="connsiteY10" fmla="*/ 245533 h 1998133"/>
              <a:gd name="connsiteX11" fmla="*/ 787400 w 1921933"/>
              <a:gd name="connsiteY11" fmla="*/ 186267 h 1998133"/>
              <a:gd name="connsiteX12" fmla="*/ 931333 w 1921933"/>
              <a:gd name="connsiteY12" fmla="*/ 152400 h 1998133"/>
              <a:gd name="connsiteX13" fmla="*/ 1168400 w 1921933"/>
              <a:gd name="connsiteY13" fmla="*/ 135467 h 1998133"/>
              <a:gd name="connsiteX14" fmla="*/ 1430867 w 1921933"/>
              <a:gd name="connsiteY14" fmla="*/ 160867 h 1998133"/>
              <a:gd name="connsiteX15" fmla="*/ 1574800 w 1921933"/>
              <a:gd name="connsiteY15" fmla="*/ 143933 h 1998133"/>
              <a:gd name="connsiteX16" fmla="*/ 1761067 w 1921933"/>
              <a:gd name="connsiteY16" fmla="*/ 84667 h 1998133"/>
              <a:gd name="connsiteX17" fmla="*/ 1921933 w 1921933"/>
              <a:gd name="connsiteY17" fmla="*/ 0 h 1998133"/>
              <a:gd name="connsiteX18" fmla="*/ 1555644 w 1921933"/>
              <a:gd name="connsiteY18" fmla="*/ 291583 h 1998133"/>
              <a:gd name="connsiteX19" fmla="*/ 1550363 w 1921933"/>
              <a:gd name="connsiteY19" fmla="*/ 368045 h 1998133"/>
              <a:gd name="connsiteX20" fmla="*/ 1547535 w 1921933"/>
              <a:gd name="connsiteY20" fmla="*/ 447643 h 1998133"/>
              <a:gd name="connsiteX21" fmla="*/ 1538695 w 1921933"/>
              <a:gd name="connsiteY21" fmla="*/ 512110 h 1998133"/>
              <a:gd name="connsiteX22" fmla="*/ 1527526 w 1921933"/>
              <a:gd name="connsiteY22" fmla="*/ 581045 h 1998133"/>
              <a:gd name="connsiteX23" fmla="*/ 1519712 w 1921933"/>
              <a:gd name="connsiteY23" fmla="*/ 643184 h 1998133"/>
              <a:gd name="connsiteX24" fmla="*/ 1506786 w 1921933"/>
              <a:gd name="connsiteY24" fmla="*/ 734121 h 1998133"/>
              <a:gd name="connsiteX25" fmla="*/ 1497216 w 1921933"/>
              <a:gd name="connsiteY25" fmla="*/ 821791 h 1998133"/>
              <a:gd name="connsiteX26" fmla="*/ 1500246 w 1921933"/>
              <a:gd name="connsiteY26" fmla="*/ 881396 h 1998133"/>
              <a:gd name="connsiteX27" fmla="*/ 1491127 w 1921933"/>
              <a:gd name="connsiteY27" fmla="*/ 950801 h 1998133"/>
              <a:gd name="connsiteX28" fmla="*/ 1478652 w 1921933"/>
              <a:gd name="connsiteY28" fmla="*/ 1027340 h 1998133"/>
              <a:gd name="connsiteX29" fmla="*/ 1466627 w 1921933"/>
              <a:gd name="connsiteY29" fmla="*/ 1155278 h 1998133"/>
              <a:gd name="connsiteX30" fmla="*/ 1455054 w 1921933"/>
              <a:gd name="connsiteY30" fmla="*/ 1276948 h 1998133"/>
              <a:gd name="connsiteX31" fmla="*/ 1441026 w 1921933"/>
              <a:gd name="connsiteY31" fmla="*/ 1396813 h 1998133"/>
              <a:gd name="connsiteX32" fmla="*/ 1432357 w 1921933"/>
              <a:gd name="connsiteY32" fmla="*/ 1514746 h 1998133"/>
              <a:gd name="connsiteX33" fmla="*/ 1418904 w 1921933"/>
              <a:gd name="connsiteY33" fmla="*/ 1611147 h 1998133"/>
              <a:gd name="connsiteX34" fmla="*/ 1411914 w 1921933"/>
              <a:gd name="connsiteY34" fmla="*/ 1695344 h 1998133"/>
              <a:gd name="connsiteX35" fmla="*/ 1401691 w 1921933"/>
              <a:gd name="connsiteY35" fmla="*/ 1758739 h 1998133"/>
              <a:gd name="connsiteX36" fmla="*/ 1400837 w 1921933"/>
              <a:gd name="connsiteY36" fmla="*/ 1812937 h 1998133"/>
              <a:gd name="connsiteX37" fmla="*/ 1395073 w 1921933"/>
              <a:gd name="connsiteY37" fmla="*/ 1840402 h 1998133"/>
              <a:gd name="connsiteX38" fmla="*/ 1388533 w 1921933"/>
              <a:gd name="connsiteY38" fmla="*/ 1879600 h 1998133"/>
              <a:gd name="connsiteX39" fmla="*/ 1176867 w 1921933"/>
              <a:gd name="connsiteY39" fmla="*/ 1879600 h 1998133"/>
              <a:gd name="connsiteX40" fmla="*/ 939800 w 1921933"/>
              <a:gd name="connsiteY40" fmla="*/ 1930400 h 1998133"/>
              <a:gd name="connsiteX41" fmla="*/ 795867 w 1921933"/>
              <a:gd name="connsiteY41" fmla="*/ 1981200 h 1998133"/>
              <a:gd name="connsiteX42" fmla="*/ 541867 w 1921933"/>
              <a:gd name="connsiteY42" fmla="*/ 1998133 h 1998133"/>
              <a:gd name="connsiteX43" fmla="*/ 338667 w 1921933"/>
              <a:gd name="connsiteY43" fmla="*/ 1998133 h 1998133"/>
              <a:gd name="connsiteX44" fmla="*/ 254000 w 1921933"/>
              <a:gd name="connsiteY44" fmla="*/ 1972733 h 1998133"/>
              <a:gd name="connsiteX45" fmla="*/ 169333 w 1921933"/>
              <a:gd name="connsiteY45" fmla="*/ 1871133 h 1998133"/>
              <a:gd name="connsiteX46" fmla="*/ 110067 w 1921933"/>
              <a:gd name="connsiteY46" fmla="*/ 1735667 h 1998133"/>
              <a:gd name="connsiteX47" fmla="*/ 50800 w 1921933"/>
              <a:gd name="connsiteY47" fmla="*/ 1549400 h 1998133"/>
              <a:gd name="connsiteX48" fmla="*/ 0 w 1921933"/>
              <a:gd name="connsiteY48" fmla="*/ 1397000 h 1998133"/>
              <a:gd name="connsiteX49" fmla="*/ 0 w 1921933"/>
              <a:gd name="connsiteY49" fmla="*/ 1244600 h 1998133"/>
              <a:gd name="connsiteX50" fmla="*/ 6350 w 1921933"/>
              <a:gd name="connsiteY50" fmla="*/ 1167871 h 1998133"/>
              <a:gd name="connsiteX0" fmla="*/ 6350 w 1761067"/>
              <a:gd name="connsiteY0" fmla="*/ 1101725 h 1913466"/>
              <a:gd name="connsiteX1" fmla="*/ 8467 w 1761067"/>
              <a:gd name="connsiteY1" fmla="*/ 1092200 h 1913466"/>
              <a:gd name="connsiteX2" fmla="*/ 25400 w 1761067"/>
              <a:gd name="connsiteY2" fmla="*/ 922866 h 1913466"/>
              <a:gd name="connsiteX3" fmla="*/ 110067 w 1761067"/>
              <a:gd name="connsiteY3" fmla="*/ 787400 h 1913466"/>
              <a:gd name="connsiteX4" fmla="*/ 186267 w 1761067"/>
              <a:gd name="connsiteY4" fmla="*/ 677333 h 1913466"/>
              <a:gd name="connsiteX5" fmla="*/ 287867 w 1761067"/>
              <a:gd name="connsiteY5" fmla="*/ 592666 h 1913466"/>
              <a:gd name="connsiteX6" fmla="*/ 448733 w 1761067"/>
              <a:gd name="connsiteY6" fmla="*/ 482600 h 1913466"/>
              <a:gd name="connsiteX7" fmla="*/ 550333 w 1761067"/>
              <a:gd name="connsiteY7" fmla="*/ 440266 h 1913466"/>
              <a:gd name="connsiteX8" fmla="*/ 601133 w 1761067"/>
              <a:gd name="connsiteY8" fmla="*/ 355600 h 1913466"/>
              <a:gd name="connsiteX9" fmla="*/ 601133 w 1761067"/>
              <a:gd name="connsiteY9" fmla="*/ 245533 h 1913466"/>
              <a:gd name="connsiteX10" fmla="*/ 677333 w 1761067"/>
              <a:gd name="connsiteY10" fmla="*/ 160866 h 1913466"/>
              <a:gd name="connsiteX11" fmla="*/ 787400 w 1761067"/>
              <a:gd name="connsiteY11" fmla="*/ 101600 h 1913466"/>
              <a:gd name="connsiteX12" fmla="*/ 931333 w 1761067"/>
              <a:gd name="connsiteY12" fmla="*/ 67733 h 1913466"/>
              <a:gd name="connsiteX13" fmla="*/ 1168400 w 1761067"/>
              <a:gd name="connsiteY13" fmla="*/ 50800 h 1913466"/>
              <a:gd name="connsiteX14" fmla="*/ 1430867 w 1761067"/>
              <a:gd name="connsiteY14" fmla="*/ 76200 h 1913466"/>
              <a:gd name="connsiteX15" fmla="*/ 1574800 w 1761067"/>
              <a:gd name="connsiteY15" fmla="*/ 59266 h 1913466"/>
              <a:gd name="connsiteX16" fmla="*/ 1761067 w 1761067"/>
              <a:gd name="connsiteY16" fmla="*/ 0 h 1913466"/>
              <a:gd name="connsiteX17" fmla="*/ 1566488 w 1761067"/>
              <a:gd name="connsiteY17" fmla="*/ 127656 h 1913466"/>
              <a:gd name="connsiteX18" fmla="*/ 1555644 w 1761067"/>
              <a:gd name="connsiteY18" fmla="*/ 206916 h 1913466"/>
              <a:gd name="connsiteX19" fmla="*/ 1550363 w 1761067"/>
              <a:gd name="connsiteY19" fmla="*/ 283378 h 1913466"/>
              <a:gd name="connsiteX20" fmla="*/ 1547535 w 1761067"/>
              <a:gd name="connsiteY20" fmla="*/ 362976 h 1913466"/>
              <a:gd name="connsiteX21" fmla="*/ 1538695 w 1761067"/>
              <a:gd name="connsiteY21" fmla="*/ 427443 h 1913466"/>
              <a:gd name="connsiteX22" fmla="*/ 1527526 w 1761067"/>
              <a:gd name="connsiteY22" fmla="*/ 496378 h 1913466"/>
              <a:gd name="connsiteX23" fmla="*/ 1519712 w 1761067"/>
              <a:gd name="connsiteY23" fmla="*/ 558517 h 1913466"/>
              <a:gd name="connsiteX24" fmla="*/ 1506786 w 1761067"/>
              <a:gd name="connsiteY24" fmla="*/ 649454 h 1913466"/>
              <a:gd name="connsiteX25" fmla="*/ 1497216 w 1761067"/>
              <a:gd name="connsiteY25" fmla="*/ 737124 h 1913466"/>
              <a:gd name="connsiteX26" fmla="*/ 1500246 w 1761067"/>
              <a:gd name="connsiteY26" fmla="*/ 796729 h 1913466"/>
              <a:gd name="connsiteX27" fmla="*/ 1491127 w 1761067"/>
              <a:gd name="connsiteY27" fmla="*/ 866134 h 1913466"/>
              <a:gd name="connsiteX28" fmla="*/ 1478652 w 1761067"/>
              <a:gd name="connsiteY28" fmla="*/ 942673 h 1913466"/>
              <a:gd name="connsiteX29" fmla="*/ 1466627 w 1761067"/>
              <a:gd name="connsiteY29" fmla="*/ 1070611 h 1913466"/>
              <a:gd name="connsiteX30" fmla="*/ 1455054 w 1761067"/>
              <a:gd name="connsiteY30" fmla="*/ 1192281 h 1913466"/>
              <a:gd name="connsiteX31" fmla="*/ 1441026 w 1761067"/>
              <a:gd name="connsiteY31" fmla="*/ 1312146 h 1913466"/>
              <a:gd name="connsiteX32" fmla="*/ 1432357 w 1761067"/>
              <a:gd name="connsiteY32" fmla="*/ 1430079 h 1913466"/>
              <a:gd name="connsiteX33" fmla="*/ 1418904 w 1761067"/>
              <a:gd name="connsiteY33" fmla="*/ 1526480 h 1913466"/>
              <a:gd name="connsiteX34" fmla="*/ 1411914 w 1761067"/>
              <a:gd name="connsiteY34" fmla="*/ 1610677 h 1913466"/>
              <a:gd name="connsiteX35" fmla="*/ 1401691 w 1761067"/>
              <a:gd name="connsiteY35" fmla="*/ 1674072 h 1913466"/>
              <a:gd name="connsiteX36" fmla="*/ 1400837 w 1761067"/>
              <a:gd name="connsiteY36" fmla="*/ 1728270 h 1913466"/>
              <a:gd name="connsiteX37" fmla="*/ 1395073 w 1761067"/>
              <a:gd name="connsiteY37" fmla="*/ 1755735 h 1913466"/>
              <a:gd name="connsiteX38" fmla="*/ 1388533 w 1761067"/>
              <a:gd name="connsiteY38" fmla="*/ 1794933 h 1913466"/>
              <a:gd name="connsiteX39" fmla="*/ 1176867 w 1761067"/>
              <a:gd name="connsiteY39" fmla="*/ 1794933 h 1913466"/>
              <a:gd name="connsiteX40" fmla="*/ 939800 w 1761067"/>
              <a:gd name="connsiteY40" fmla="*/ 1845733 h 1913466"/>
              <a:gd name="connsiteX41" fmla="*/ 795867 w 1761067"/>
              <a:gd name="connsiteY41" fmla="*/ 1896533 h 1913466"/>
              <a:gd name="connsiteX42" fmla="*/ 541867 w 1761067"/>
              <a:gd name="connsiteY42" fmla="*/ 1913466 h 1913466"/>
              <a:gd name="connsiteX43" fmla="*/ 338667 w 1761067"/>
              <a:gd name="connsiteY43" fmla="*/ 1913466 h 1913466"/>
              <a:gd name="connsiteX44" fmla="*/ 254000 w 1761067"/>
              <a:gd name="connsiteY44" fmla="*/ 1888066 h 1913466"/>
              <a:gd name="connsiteX45" fmla="*/ 169333 w 1761067"/>
              <a:gd name="connsiteY45" fmla="*/ 1786466 h 1913466"/>
              <a:gd name="connsiteX46" fmla="*/ 110067 w 1761067"/>
              <a:gd name="connsiteY46" fmla="*/ 1651000 h 1913466"/>
              <a:gd name="connsiteX47" fmla="*/ 50800 w 1761067"/>
              <a:gd name="connsiteY47" fmla="*/ 1464733 h 1913466"/>
              <a:gd name="connsiteX48" fmla="*/ 0 w 1761067"/>
              <a:gd name="connsiteY48" fmla="*/ 1312333 h 1913466"/>
              <a:gd name="connsiteX49" fmla="*/ 0 w 1761067"/>
              <a:gd name="connsiteY49" fmla="*/ 1159933 h 1913466"/>
              <a:gd name="connsiteX50" fmla="*/ 6350 w 1761067"/>
              <a:gd name="connsiteY50" fmla="*/ 1083204 h 1913466"/>
              <a:gd name="connsiteX0" fmla="*/ 6350 w 1576882"/>
              <a:gd name="connsiteY0" fmla="*/ 1050925 h 1862666"/>
              <a:gd name="connsiteX1" fmla="*/ 8467 w 1576882"/>
              <a:gd name="connsiteY1" fmla="*/ 1041400 h 1862666"/>
              <a:gd name="connsiteX2" fmla="*/ 25400 w 1576882"/>
              <a:gd name="connsiteY2" fmla="*/ 872066 h 1862666"/>
              <a:gd name="connsiteX3" fmla="*/ 110067 w 1576882"/>
              <a:gd name="connsiteY3" fmla="*/ 736600 h 1862666"/>
              <a:gd name="connsiteX4" fmla="*/ 186267 w 1576882"/>
              <a:gd name="connsiteY4" fmla="*/ 626533 h 1862666"/>
              <a:gd name="connsiteX5" fmla="*/ 287867 w 1576882"/>
              <a:gd name="connsiteY5" fmla="*/ 541866 h 1862666"/>
              <a:gd name="connsiteX6" fmla="*/ 448733 w 1576882"/>
              <a:gd name="connsiteY6" fmla="*/ 431800 h 1862666"/>
              <a:gd name="connsiteX7" fmla="*/ 550333 w 1576882"/>
              <a:gd name="connsiteY7" fmla="*/ 389466 h 1862666"/>
              <a:gd name="connsiteX8" fmla="*/ 601133 w 1576882"/>
              <a:gd name="connsiteY8" fmla="*/ 304800 h 1862666"/>
              <a:gd name="connsiteX9" fmla="*/ 601133 w 1576882"/>
              <a:gd name="connsiteY9" fmla="*/ 194733 h 1862666"/>
              <a:gd name="connsiteX10" fmla="*/ 677333 w 1576882"/>
              <a:gd name="connsiteY10" fmla="*/ 110066 h 1862666"/>
              <a:gd name="connsiteX11" fmla="*/ 787400 w 1576882"/>
              <a:gd name="connsiteY11" fmla="*/ 50800 h 1862666"/>
              <a:gd name="connsiteX12" fmla="*/ 931333 w 1576882"/>
              <a:gd name="connsiteY12" fmla="*/ 16933 h 1862666"/>
              <a:gd name="connsiteX13" fmla="*/ 1168400 w 1576882"/>
              <a:gd name="connsiteY13" fmla="*/ 0 h 1862666"/>
              <a:gd name="connsiteX14" fmla="*/ 1430867 w 1576882"/>
              <a:gd name="connsiteY14" fmla="*/ 25400 h 1862666"/>
              <a:gd name="connsiteX15" fmla="*/ 1574800 w 1576882"/>
              <a:gd name="connsiteY15" fmla="*/ 8466 h 1862666"/>
              <a:gd name="connsiteX16" fmla="*/ 1576882 w 1576882"/>
              <a:gd name="connsiteY16" fmla="*/ 47195 h 1862666"/>
              <a:gd name="connsiteX17" fmla="*/ 1566488 w 1576882"/>
              <a:gd name="connsiteY17" fmla="*/ 76856 h 1862666"/>
              <a:gd name="connsiteX18" fmla="*/ 1555644 w 1576882"/>
              <a:gd name="connsiteY18" fmla="*/ 156116 h 1862666"/>
              <a:gd name="connsiteX19" fmla="*/ 1550363 w 1576882"/>
              <a:gd name="connsiteY19" fmla="*/ 232578 h 1862666"/>
              <a:gd name="connsiteX20" fmla="*/ 1547535 w 1576882"/>
              <a:gd name="connsiteY20" fmla="*/ 312176 h 1862666"/>
              <a:gd name="connsiteX21" fmla="*/ 1538695 w 1576882"/>
              <a:gd name="connsiteY21" fmla="*/ 376643 h 1862666"/>
              <a:gd name="connsiteX22" fmla="*/ 1527526 w 1576882"/>
              <a:gd name="connsiteY22" fmla="*/ 445578 h 1862666"/>
              <a:gd name="connsiteX23" fmla="*/ 1519712 w 1576882"/>
              <a:gd name="connsiteY23" fmla="*/ 507717 h 1862666"/>
              <a:gd name="connsiteX24" fmla="*/ 1506786 w 1576882"/>
              <a:gd name="connsiteY24" fmla="*/ 598654 h 1862666"/>
              <a:gd name="connsiteX25" fmla="*/ 1497216 w 1576882"/>
              <a:gd name="connsiteY25" fmla="*/ 686324 h 1862666"/>
              <a:gd name="connsiteX26" fmla="*/ 1500246 w 1576882"/>
              <a:gd name="connsiteY26" fmla="*/ 745929 h 1862666"/>
              <a:gd name="connsiteX27" fmla="*/ 1491127 w 1576882"/>
              <a:gd name="connsiteY27" fmla="*/ 815334 h 1862666"/>
              <a:gd name="connsiteX28" fmla="*/ 1478652 w 1576882"/>
              <a:gd name="connsiteY28" fmla="*/ 891873 h 1862666"/>
              <a:gd name="connsiteX29" fmla="*/ 1466627 w 1576882"/>
              <a:gd name="connsiteY29" fmla="*/ 1019811 h 1862666"/>
              <a:gd name="connsiteX30" fmla="*/ 1455054 w 1576882"/>
              <a:gd name="connsiteY30" fmla="*/ 1141481 h 1862666"/>
              <a:gd name="connsiteX31" fmla="*/ 1441026 w 1576882"/>
              <a:gd name="connsiteY31" fmla="*/ 1261346 h 1862666"/>
              <a:gd name="connsiteX32" fmla="*/ 1432357 w 1576882"/>
              <a:gd name="connsiteY32" fmla="*/ 1379279 h 1862666"/>
              <a:gd name="connsiteX33" fmla="*/ 1418904 w 1576882"/>
              <a:gd name="connsiteY33" fmla="*/ 1475680 h 1862666"/>
              <a:gd name="connsiteX34" fmla="*/ 1411914 w 1576882"/>
              <a:gd name="connsiteY34" fmla="*/ 1559877 h 1862666"/>
              <a:gd name="connsiteX35" fmla="*/ 1401691 w 1576882"/>
              <a:gd name="connsiteY35" fmla="*/ 1623272 h 1862666"/>
              <a:gd name="connsiteX36" fmla="*/ 1400837 w 1576882"/>
              <a:gd name="connsiteY36" fmla="*/ 1677470 h 1862666"/>
              <a:gd name="connsiteX37" fmla="*/ 1395073 w 1576882"/>
              <a:gd name="connsiteY37" fmla="*/ 1704935 h 1862666"/>
              <a:gd name="connsiteX38" fmla="*/ 1388533 w 1576882"/>
              <a:gd name="connsiteY38" fmla="*/ 1744133 h 1862666"/>
              <a:gd name="connsiteX39" fmla="*/ 1176867 w 1576882"/>
              <a:gd name="connsiteY39" fmla="*/ 1744133 h 1862666"/>
              <a:gd name="connsiteX40" fmla="*/ 939800 w 1576882"/>
              <a:gd name="connsiteY40" fmla="*/ 1794933 h 1862666"/>
              <a:gd name="connsiteX41" fmla="*/ 795867 w 1576882"/>
              <a:gd name="connsiteY41" fmla="*/ 1845733 h 1862666"/>
              <a:gd name="connsiteX42" fmla="*/ 541867 w 1576882"/>
              <a:gd name="connsiteY42" fmla="*/ 1862666 h 1862666"/>
              <a:gd name="connsiteX43" fmla="*/ 338667 w 1576882"/>
              <a:gd name="connsiteY43" fmla="*/ 1862666 h 1862666"/>
              <a:gd name="connsiteX44" fmla="*/ 254000 w 1576882"/>
              <a:gd name="connsiteY44" fmla="*/ 1837266 h 1862666"/>
              <a:gd name="connsiteX45" fmla="*/ 169333 w 1576882"/>
              <a:gd name="connsiteY45" fmla="*/ 1735666 h 1862666"/>
              <a:gd name="connsiteX46" fmla="*/ 110067 w 1576882"/>
              <a:gd name="connsiteY46" fmla="*/ 1600200 h 1862666"/>
              <a:gd name="connsiteX47" fmla="*/ 50800 w 1576882"/>
              <a:gd name="connsiteY47" fmla="*/ 1413933 h 1862666"/>
              <a:gd name="connsiteX48" fmla="*/ 0 w 1576882"/>
              <a:gd name="connsiteY48" fmla="*/ 1261533 h 1862666"/>
              <a:gd name="connsiteX49" fmla="*/ 0 w 1576882"/>
              <a:gd name="connsiteY49" fmla="*/ 1109133 h 1862666"/>
              <a:gd name="connsiteX50" fmla="*/ 6350 w 1576882"/>
              <a:gd name="connsiteY50" fmla="*/ 1032404 h 186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576882" h="1862666">
                <a:moveTo>
                  <a:pt x="6350" y="1050925"/>
                </a:moveTo>
                <a:lnTo>
                  <a:pt x="8467" y="1041400"/>
                </a:lnTo>
                <a:lnTo>
                  <a:pt x="25400" y="872066"/>
                </a:lnTo>
                <a:lnTo>
                  <a:pt x="110067" y="736600"/>
                </a:lnTo>
                <a:lnTo>
                  <a:pt x="186267" y="626533"/>
                </a:lnTo>
                <a:lnTo>
                  <a:pt x="287867" y="541866"/>
                </a:lnTo>
                <a:lnTo>
                  <a:pt x="448733" y="431800"/>
                </a:lnTo>
                <a:lnTo>
                  <a:pt x="550333" y="389466"/>
                </a:lnTo>
                <a:lnTo>
                  <a:pt x="601133" y="304800"/>
                </a:lnTo>
                <a:lnTo>
                  <a:pt x="601133" y="194733"/>
                </a:lnTo>
                <a:lnTo>
                  <a:pt x="677333" y="110066"/>
                </a:lnTo>
                <a:lnTo>
                  <a:pt x="787400" y="50800"/>
                </a:lnTo>
                <a:lnTo>
                  <a:pt x="931333" y="16933"/>
                </a:lnTo>
                <a:lnTo>
                  <a:pt x="1168400" y="0"/>
                </a:lnTo>
                <a:lnTo>
                  <a:pt x="1430867" y="25400"/>
                </a:lnTo>
                <a:lnTo>
                  <a:pt x="1574800" y="8466"/>
                </a:lnTo>
                <a:lnTo>
                  <a:pt x="1576882" y="47195"/>
                </a:lnTo>
                <a:lnTo>
                  <a:pt x="1566488" y="76856"/>
                </a:lnTo>
                <a:lnTo>
                  <a:pt x="1555644" y="156116"/>
                </a:lnTo>
                <a:lnTo>
                  <a:pt x="1550363" y="232578"/>
                </a:lnTo>
                <a:lnTo>
                  <a:pt x="1547535" y="312176"/>
                </a:lnTo>
                <a:lnTo>
                  <a:pt x="1538695" y="376643"/>
                </a:lnTo>
                <a:lnTo>
                  <a:pt x="1527526" y="445578"/>
                </a:lnTo>
                <a:lnTo>
                  <a:pt x="1519712" y="507717"/>
                </a:lnTo>
                <a:lnTo>
                  <a:pt x="1506786" y="598654"/>
                </a:lnTo>
                <a:lnTo>
                  <a:pt x="1497216" y="686324"/>
                </a:lnTo>
                <a:lnTo>
                  <a:pt x="1500246" y="745929"/>
                </a:lnTo>
                <a:lnTo>
                  <a:pt x="1491127" y="815334"/>
                </a:lnTo>
                <a:lnTo>
                  <a:pt x="1478652" y="891873"/>
                </a:lnTo>
                <a:lnTo>
                  <a:pt x="1466627" y="1019811"/>
                </a:lnTo>
                <a:lnTo>
                  <a:pt x="1455054" y="1141481"/>
                </a:lnTo>
                <a:lnTo>
                  <a:pt x="1441026" y="1261346"/>
                </a:lnTo>
                <a:lnTo>
                  <a:pt x="1432357" y="1379279"/>
                </a:lnTo>
                <a:lnTo>
                  <a:pt x="1418904" y="1475680"/>
                </a:lnTo>
                <a:lnTo>
                  <a:pt x="1411914" y="1559877"/>
                </a:lnTo>
                <a:lnTo>
                  <a:pt x="1401691" y="1623272"/>
                </a:lnTo>
                <a:cubicBezTo>
                  <a:pt x="1401406" y="1641338"/>
                  <a:pt x="1401122" y="1659404"/>
                  <a:pt x="1400837" y="1677470"/>
                </a:cubicBezTo>
                <a:lnTo>
                  <a:pt x="1395073" y="1704935"/>
                </a:lnTo>
                <a:lnTo>
                  <a:pt x="1388533" y="1744133"/>
                </a:lnTo>
                <a:lnTo>
                  <a:pt x="1176867" y="1744133"/>
                </a:lnTo>
                <a:lnTo>
                  <a:pt x="939800" y="1794933"/>
                </a:lnTo>
                <a:lnTo>
                  <a:pt x="795867" y="1845733"/>
                </a:lnTo>
                <a:lnTo>
                  <a:pt x="541867" y="1862666"/>
                </a:lnTo>
                <a:lnTo>
                  <a:pt x="338667" y="1862666"/>
                </a:lnTo>
                <a:lnTo>
                  <a:pt x="254000" y="1837266"/>
                </a:lnTo>
                <a:lnTo>
                  <a:pt x="169333" y="1735666"/>
                </a:lnTo>
                <a:lnTo>
                  <a:pt x="110067" y="1600200"/>
                </a:lnTo>
                <a:lnTo>
                  <a:pt x="50800" y="1413933"/>
                </a:lnTo>
                <a:lnTo>
                  <a:pt x="0" y="1261533"/>
                </a:lnTo>
                <a:lnTo>
                  <a:pt x="0" y="1109133"/>
                </a:lnTo>
                <a:lnTo>
                  <a:pt x="6350" y="1032404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2687130" y="4033039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130" y="4033039"/>
                <a:ext cx="404020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692" r="-22727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Полилиния 35"/>
          <p:cNvSpPr/>
          <p:nvPr/>
        </p:nvSpPr>
        <p:spPr>
          <a:xfrm>
            <a:off x="4420159" y="1419622"/>
            <a:ext cx="2345988" cy="2863862"/>
          </a:xfrm>
          <a:custGeom>
            <a:avLst/>
            <a:gdLst>
              <a:gd name="connsiteX0" fmla="*/ 25400 w 2980267"/>
              <a:gd name="connsiteY0" fmla="*/ 1405467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25400 w 2980267"/>
              <a:gd name="connsiteY50" fmla="*/ 1210733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25400 w 2980267"/>
              <a:gd name="connsiteY50" fmla="*/ 1210733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6350 w 2980267"/>
              <a:gd name="connsiteY50" fmla="*/ 1244071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248698 w 2980267"/>
              <a:gd name="connsiteY50" fmla="*/ 1348599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1486293 w 2980267"/>
              <a:gd name="connsiteY50" fmla="*/ 1103610 h 2074333"/>
              <a:gd name="connsiteX0" fmla="*/ 6350 w 2980267"/>
              <a:gd name="connsiteY0" fmla="*/ 1262592 h 2074333"/>
              <a:gd name="connsiteX1" fmla="*/ 1494873 w 2980267"/>
              <a:gd name="connsiteY1" fmla="*/ 1040745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1486293 w 2980267"/>
              <a:gd name="connsiteY50" fmla="*/ 1103610 h 2074333"/>
              <a:gd name="connsiteX0" fmla="*/ 1486293 w 2980267"/>
              <a:gd name="connsiteY0" fmla="*/ 1079668 h 2074333"/>
              <a:gd name="connsiteX1" fmla="*/ 1494873 w 2980267"/>
              <a:gd name="connsiteY1" fmla="*/ 1040745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1486293 w 2980267"/>
              <a:gd name="connsiteY50" fmla="*/ 1103610 h 2074333"/>
              <a:gd name="connsiteX0" fmla="*/ 1486293 w 2980267"/>
              <a:gd name="connsiteY0" fmla="*/ 1079668 h 2074333"/>
              <a:gd name="connsiteX1" fmla="*/ 1494873 w 2980267"/>
              <a:gd name="connsiteY1" fmla="*/ 1040745 h 2074333"/>
              <a:gd name="connsiteX2" fmla="*/ 1492418 w 2980267"/>
              <a:gd name="connsiteY2" fmla="*/ 962872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1486293 w 2980267"/>
              <a:gd name="connsiteY50" fmla="*/ 1103610 h 2074333"/>
              <a:gd name="connsiteX0" fmla="*/ 1486293 w 2980267"/>
              <a:gd name="connsiteY0" fmla="*/ 1079668 h 2074333"/>
              <a:gd name="connsiteX1" fmla="*/ 1494873 w 2980267"/>
              <a:gd name="connsiteY1" fmla="*/ 1040745 h 2074333"/>
              <a:gd name="connsiteX2" fmla="*/ 1492418 w 2980267"/>
              <a:gd name="connsiteY2" fmla="*/ 962872 h 2074333"/>
              <a:gd name="connsiteX3" fmla="*/ 1505996 w 2980267"/>
              <a:gd name="connsiteY3" fmla="*/ 918868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1486293 w 2980267"/>
              <a:gd name="connsiteY50" fmla="*/ 1103610 h 2074333"/>
              <a:gd name="connsiteX0" fmla="*/ 1486293 w 2980267"/>
              <a:gd name="connsiteY0" fmla="*/ 1079668 h 2074333"/>
              <a:gd name="connsiteX1" fmla="*/ 1494873 w 2980267"/>
              <a:gd name="connsiteY1" fmla="*/ 1040745 h 2074333"/>
              <a:gd name="connsiteX2" fmla="*/ 1492418 w 2980267"/>
              <a:gd name="connsiteY2" fmla="*/ 962872 h 2074333"/>
              <a:gd name="connsiteX3" fmla="*/ 1505996 w 2980267"/>
              <a:gd name="connsiteY3" fmla="*/ 918868 h 2074333"/>
              <a:gd name="connsiteX4" fmla="*/ 1514338 w 2980267"/>
              <a:gd name="connsiteY4" fmla="*/ 864332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1486293 w 2980267"/>
              <a:gd name="connsiteY50" fmla="*/ 1103610 h 2074333"/>
              <a:gd name="connsiteX0" fmla="*/ 1486293 w 2980267"/>
              <a:gd name="connsiteY0" fmla="*/ 1079668 h 2074333"/>
              <a:gd name="connsiteX1" fmla="*/ 1494873 w 2980267"/>
              <a:gd name="connsiteY1" fmla="*/ 1040745 h 2074333"/>
              <a:gd name="connsiteX2" fmla="*/ 1492418 w 2980267"/>
              <a:gd name="connsiteY2" fmla="*/ 962872 h 2074333"/>
              <a:gd name="connsiteX3" fmla="*/ 1505996 w 2980267"/>
              <a:gd name="connsiteY3" fmla="*/ 918868 h 2074333"/>
              <a:gd name="connsiteX4" fmla="*/ 1514338 w 2980267"/>
              <a:gd name="connsiteY4" fmla="*/ 864332 h 2074333"/>
              <a:gd name="connsiteX5" fmla="*/ 1515768 w 2980267"/>
              <a:gd name="connsiteY5" fmla="*/ 805797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1486293 w 2980267"/>
              <a:gd name="connsiteY50" fmla="*/ 1103610 h 2074333"/>
              <a:gd name="connsiteX0" fmla="*/ 1486293 w 2980267"/>
              <a:gd name="connsiteY0" fmla="*/ 1079668 h 2074333"/>
              <a:gd name="connsiteX1" fmla="*/ 1494873 w 2980267"/>
              <a:gd name="connsiteY1" fmla="*/ 1040745 h 2074333"/>
              <a:gd name="connsiteX2" fmla="*/ 1492418 w 2980267"/>
              <a:gd name="connsiteY2" fmla="*/ 962872 h 2074333"/>
              <a:gd name="connsiteX3" fmla="*/ 1505996 w 2980267"/>
              <a:gd name="connsiteY3" fmla="*/ 918868 h 2074333"/>
              <a:gd name="connsiteX4" fmla="*/ 1514338 w 2980267"/>
              <a:gd name="connsiteY4" fmla="*/ 864332 h 2074333"/>
              <a:gd name="connsiteX5" fmla="*/ 1515768 w 2980267"/>
              <a:gd name="connsiteY5" fmla="*/ 805797 h 2074333"/>
              <a:gd name="connsiteX6" fmla="*/ 1521530 w 2980267"/>
              <a:gd name="connsiteY6" fmla="*/ 767594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1486293 w 2980267"/>
              <a:gd name="connsiteY50" fmla="*/ 1103610 h 2074333"/>
              <a:gd name="connsiteX0" fmla="*/ 1486293 w 2980267"/>
              <a:gd name="connsiteY0" fmla="*/ 1079668 h 2074333"/>
              <a:gd name="connsiteX1" fmla="*/ 1494873 w 2980267"/>
              <a:gd name="connsiteY1" fmla="*/ 1040745 h 2074333"/>
              <a:gd name="connsiteX2" fmla="*/ 1492418 w 2980267"/>
              <a:gd name="connsiteY2" fmla="*/ 962872 h 2074333"/>
              <a:gd name="connsiteX3" fmla="*/ 1505996 w 2980267"/>
              <a:gd name="connsiteY3" fmla="*/ 918868 h 2074333"/>
              <a:gd name="connsiteX4" fmla="*/ 1514338 w 2980267"/>
              <a:gd name="connsiteY4" fmla="*/ 864332 h 2074333"/>
              <a:gd name="connsiteX5" fmla="*/ 1515768 w 2980267"/>
              <a:gd name="connsiteY5" fmla="*/ 805797 h 2074333"/>
              <a:gd name="connsiteX6" fmla="*/ 1521530 w 2980267"/>
              <a:gd name="connsiteY6" fmla="*/ 767594 h 2074333"/>
              <a:gd name="connsiteX7" fmla="*/ 1529422 w 2980267"/>
              <a:gd name="connsiteY7" fmla="*/ 708927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1486293 w 2980267"/>
              <a:gd name="connsiteY50" fmla="*/ 1103610 h 2074333"/>
              <a:gd name="connsiteX0" fmla="*/ 1486293 w 2980267"/>
              <a:gd name="connsiteY0" fmla="*/ 1079668 h 2074333"/>
              <a:gd name="connsiteX1" fmla="*/ 1494873 w 2980267"/>
              <a:gd name="connsiteY1" fmla="*/ 1040745 h 2074333"/>
              <a:gd name="connsiteX2" fmla="*/ 1492418 w 2980267"/>
              <a:gd name="connsiteY2" fmla="*/ 962872 h 2074333"/>
              <a:gd name="connsiteX3" fmla="*/ 1505996 w 2980267"/>
              <a:gd name="connsiteY3" fmla="*/ 918868 h 2074333"/>
              <a:gd name="connsiteX4" fmla="*/ 1514338 w 2980267"/>
              <a:gd name="connsiteY4" fmla="*/ 864332 h 2074333"/>
              <a:gd name="connsiteX5" fmla="*/ 1515768 w 2980267"/>
              <a:gd name="connsiteY5" fmla="*/ 805797 h 2074333"/>
              <a:gd name="connsiteX6" fmla="*/ 1521530 w 2980267"/>
              <a:gd name="connsiteY6" fmla="*/ 767594 h 2074333"/>
              <a:gd name="connsiteX7" fmla="*/ 1529422 w 2980267"/>
              <a:gd name="connsiteY7" fmla="*/ 708927 h 2074333"/>
              <a:gd name="connsiteX8" fmla="*/ 1531752 w 2980267"/>
              <a:gd name="connsiteY8" fmla="*/ 647128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1486293 w 2980267"/>
              <a:gd name="connsiteY50" fmla="*/ 1103610 h 2074333"/>
              <a:gd name="connsiteX0" fmla="*/ 1486293 w 2980267"/>
              <a:gd name="connsiteY0" fmla="*/ 1079668 h 2074333"/>
              <a:gd name="connsiteX1" fmla="*/ 1494873 w 2980267"/>
              <a:gd name="connsiteY1" fmla="*/ 1040745 h 2074333"/>
              <a:gd name="connsiteX2" fmla="*/ 1492418 w 2980267"/>
              <a:gd name="connsiteY2" fmla="*/ 962872 h 2074333"/>
              <a:gd name="connsiteX3" fmla="*/ 1505996 w 2980267"/>
              <a:gd name="connsiteY3" fmla="*/ 918868 h 2074333"/>
              <a:gd name="connsiteX4" fmla="*/ 1514338 w 2980267"/>
              <a:gd name="connsiteY4" fmla="*/ 864332 h 2074333"/>
              <a:gd name="connsiteX5" fmla="*/ 1515768 w 2980267"/>
              <a:gd name="connsiteY5" fmla="*/ 805797 h 2074333"/>
              <a:gd name="connsiteX6" fmla="*/ 1521530 w 2980267"/>
              <a:gd name="connsiteY6" fmla="*/ 767594 h 2074333"/>
              <a:gd name="connsiteX7" fmla="*/ 1529422 w 2980267"/>
              <a:gd name="connsiteY7" fmla="*/ 708927 h 2074333"/>
              <a:gd name="connsiteX8" fmla="*/ 1531752 w 2980267"/>
              <a:gd name="connsiteY8" fmla="*/ 647128 h 2074333"/>
              <a:gd name="connsiteX9" fmla="*/ 1541446 w 2980267"/>
              <a:gd name="connsiteY9" fmla="*/ 592591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1486293 w 2980267"/>
              <a:gd name="connsiteY50" fmla="*/ 1103610 h 2074333"/>
              <a:gd name="connsiteX0" fmla="*/ 1486293 w 2980267"/>
              <a:gd name="connsiteY0" fmla="*/ 1079668 h 2074333"/>
              <a:gd name="connsiteX1" fmla="*/ 1494873 w 2980267"/>
              <a:gd name="connsiteY1" fmla="*/ 1040745 h 2074333"/>
              <a:gd name="connsiteX2" fmla="*/ 1492418 w 2980267"/>
              <a:gd name="connsiteY2" fmla="*/ 962872 h 2074333"/>
              <a:gd name="connsiteX3" fmla="*/ 1505996 w 2980267"/>
              <a:gd name="connsiteY3" fmla="*/ 918868 h 2074333"/>
              <a:gd name="connsiteX4" fmla="*/ 1514338 w 2980267"/>
              <a:gd name="connsiteY4" fmla="*/ 864332 h 2074333"/>
              <a:gd name="connsiteX5" fmla="*/ 1515768 w 2980267"/>
              <a:gd name="connsiteY5" fmla="*/ 805797 h 2074333"/>
              <a:gd name="connsiteX6" fmla="*/ 1521530 w 2980267"/>
              <a:gd name="connsiteY6" fmla="*/ 767594 h 2074333"/>
              <a:gd name="connsiteX7" fmla="*/ 1529422 w 2980267"/>
              <a:gd name="connsiteY7" fmla="*/ 708927 h 2074333"/>
              <a:gd name="connsiteX8" fmla="*/ 1531752 w 2980267"/>
              <a:gd name="connsiteY8" fmla="*/ 647128 h 2074333"/>
              <a:gd name="connsiteX9" fmla="*/ 1541446 w 2980267"/>
              <a:gd name="connsiteY9" fmla="*/ 592591 h 2074333"/>
              <a:gd name="connsiteX10" fmla="*/ 1543326 w 2980267"/>
              <a:gd name="connsiteY10" fmla="*/ 530789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1486293 w 2980267"/>
              <a:gd name="connsiteY50" fmla="*/ 1103610 h 2074333"/>
              <a:gd name="connsiteX0" fmla="*/ 1486293 w 2980267"/>
              <a:gd name="connsiteY0" fmla="*/ 1079668 h 2074333"/>
              <a:gd name="connsiteX1" fmla="*/ 1494873 w 2980267"/>
              <a:gd name="connsiteY1" fmla="*/ 1040745 h 2074333"/>
              <a:gd name="connsiteX2" fmla="*/ 1492418 w 2980267"/>
              <a:gd name="connsiteY2" fmla="*/ 962872 h 2074333"/>
              <a:gd name="connsiteX3" fmla="*/ 1505996 w 2980267"/>
              <a:gd name="connsiteY3" fmla="*/ 918868 h 2074333"/>
              <a:gd name="connsiteX4" fmla="*/ 1514338 w 2980267"/>
              <a:gd name="connsiteY4" fmla="*/ 864332 h 2074333"/>
              <a:gd name="connsiteX5" fmla="*/ 1515768 w 2980267"/>
              <a:gd name="connsiteY5" fmla="*/ 805797 h 2074333"/>
              <a:gd name="connsiteX6" fmla="*/ 1521530 w 2980267"/>
              <a:gd name="connsiteY6" fmla="*/ 767594 h 2074333"/>
              <a:gd name="connsiteX7" fmla="*/ 1529422 w 2980267"/>
              <a:gd name="connsiteY7" fmla="*/ 708927 h 2074333"/>
              <a:gd name="connsiteX8" fmla="*/ 1531752 w 2980267"/>
              <a:gd name="connsiteY8" fmla="*/ 647128 h 2074333"/>
              <a:gd name="connsiteX9" fmla="*/ 1541446 w 2980267"/>
              <a:gd name="connsiteY9" fmla="*/ 592591 h 2074333"/>
              <a:gd name="connsiteX10" fmla="*/ 1543326 w 2980267"/>
              <a:gd name="connsiteY10" fmla="*/ 530789 h 2074333"/>
              <a:gd name="connsiteX11" fmla="*/ 1553222 w 2980267"/>
              <a:gd name="connsiteY11" fmla="*/ 46825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1486293 w 2980267"/>
              <a:gd name="connsiteY50" fmla="*/ 1103610 h 2074333"/>
              <a:gd name="connsiteX0" fmla="*/ 1486293 w 2980267"/>
              <a:gd name="connsiteY0" fmla="*/ 1079668 h 2074333"/>
              <a:gd name="connsiteX1" fmla="*/ 1494873 w 2980267"/>
              <a:gd name="connsiteY1" fmla="*/ 1040745 h 2074333"/>
              <a:gd name="connsiteX2" fmla="*/ 1492418 w 2980267"/>
              <a:gd name="connsiteY2" fmla="*/ 962872 h 2074333"/>
              <a:gd name="connsiteX3" fmla="*/ 1505996 w 2980267"/>
              <a:gd name="connsiteY3" fmla="*/ 918868 h 2074333"/>
              <a:gd name="connsiteX4" fmla="*/ 1514338 w 2980267"/>
              <a:gd name="connsiteY4" fmla="*/ 864332 h 2074333"/>
              <a:gd name="connsiteX5" fmla="*/ 1515768 w 2980267"/>
              <a:gd name="connsiteY5" fmla="*/ 805797 h 2074333"/>
              <a:gd name="connsiteX6" fmla="*/ 1521530 w 2980267"/>
              <a:gd name="connsiteY6" fmla="*/ 767594 h 2074333"/>
              <a:gd name="connsiteX7" fmla="*/ 1529422 w 2980267"/>
              <a:gd name="connsiteY7" fmla="*/ 708927 h 2074333"/>
              <a:gd name="connsiteX8" fmla="*/ 1531752 w 2980267"/>
              <a:gd name="connsiteY8" fmla="*/ 647128 h 2074333"/>
              <a:gd name="connsiteX9" fmla="*/ 1541446 w 2980267"/>
              <a:gd name="connsiteY9" fmla="*/ 592591 h 2074333"/>
              <a:gd name="connsiteX10" fmla="*/ 1543326 w 2980267"/>
              <a:gd name="connsiteY10" fmla="*/ 530789 h 2074333"/>
              <a:gd name="connsiteX11" fmla="*/ 1553222 w 2980267"/>
              <a:gd name="connsiteY11" fmla="*/ 468257 h 2074333"/>
              <a:gd name="connsiteX12" fmla="*/ 1558209 w 2980267"/>
              <a:gd name="connsiteY12" fmla="*/ 414791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1486293 w 2980267"/>
              <a:gd name="connsiteY50" fmla="*/ 1103610 h 2074333"/>
              <a:gd name="connsiteX0" fmla="*/ 1486293 w 2980267"/>
              <a:gd name="connsiteY0" fmla="*/ 1079668 h 2074333"/>
              <a:gd name="connsiteX1" fmla="*/ 1494873 w 2980267"/>
              <a:gd name="connsiteY1" fmla="*/ 1040745 h 2074333"/>
              <a:gd name="connsiteX2" fmla="*/ 1492418 w 2980267"/>
              <a:gd name="connsiteY2" fmla="*/ 962872 h 2074333"/>
              <a:gd name="connsiteX3" fmla="*/ 1505996 w 2980267"/>
              <a:gd name="connsiteY3" fmla="*/ 918868 h 2074333"/>
              <a:gd name="connsiteX4" fmla="*/ 1514338 w 2980267"/>
              <a:gd name="connsiteY4" fmla="*/ 864332 h 2074333"/>
              <a:gd name="connsiteX5" fmla="*/ 1515768 w 2980267"/>
              <a:gd name="connsiteY5" fmla="*/ 805797 h 2074333"/>
              <a:gd name="connsiteX6" fmla="*/ 1521530 w 2980267"/>
              <a:gd name="connsiteY6" fmla="*/ 767594 h 2074333"/>
              <a:gd name="connsiteX7" fmla="*/ 1529422 w 2980267"/>
              <a:gd name="connsiteY7" fmla="*/ 708927 h 2074333"/>
              <a:gd name="connsiteX8" fmla="*/ 1531752 w 2980267"/>
              <a:gd name="connsiteY8" fmla="*/ 647128 h 2074333"/>
              <a:gd name="connsiteX9" fmla="*/ 1541446 w 2980267"/>
              <a:gd name="connsiteY9" fmla="*/ 592591 h 2074333"/>
              <a:gd name="connsiteX10" fmla="*/ 1543326 w 2980267"/>
              <a:gd name="connsiteY10" fmla="*/ 530789 h 2074333"/>
              <a:gd name="connsiteX11" fmla="*/ 1553222 w 2980267"/>
              <a:gd name="connsiteY11" fmla="*/ 468257 h 2074333"/>
              <a:gd name="connsiteX12" fmla="*/ 1558209 w 2980267"/>
              <a:gd name="connsiteY12" fmla="*/ 414791 h 2074333"/>
              <a:gd name="connsiteX13" fmla="*/ 1562621 w 2980267"/>
              <a:gd name="connsiteY13" fmla="*/ 355393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1486293 w 2980267"/>
              <a:gd name="connsiteY50" fmla="*/ 1103610 h 2074333"/>
              <a:gd name="connsiteX0" fmla="*/ 1486293 w 2980267"/>
              <a:gd name="connsiteY0" fmla="*/ 1079668 h 2074333"/>
              <a:gd name="connsiteX1" fmla="*/ 1494873 w 2980267"/>
              <a:gd name="connsiteY1" fmla="*/ 1040745 h 2074333"/>
              <a:gd name="connsiteX2" fmla="*/ 1492418 w 2980267"/>
              <a:gd name="connsiteY2" fmla="*/ 962872 h 2074333"/>
              <a:gd name="connsiteX3" fmla="*/ 1505996 w 2980267"/>
              <a:gd name="connsiteY3" fmla="*/ 918868 h 2074333"/>
              <a:gd name="connsiteX4" fmla="*/ 1514338 w 2980267"/>
              <a:gd name="connsiteY4" fmla="*/ 864332 h 2074333"/>
              <a:gd name="connsiteX5" fmla="*/ 1515768 w 2980267"/>
              <a:gd name="connsiteY5" fmla="*/ 805797 h 2074333"/>
              <a:gd name="connsiteX6" fmla="*/ 1521530 w 2980267"/>
              <a:gd name="connsiteY6" fmla="*/ 767594 h 2074333"/>
              <a:gd name="connsiteX7" fmla="*/ 1529422 w 2980267"/>
              <a:gd name="connsiteY7" fmla="*/ 708927 h 2074333"/>
              <a:gd name="connsiteX8" fmla="*/ 1531752 w 2980267"/>
              <a:gd name="connsiteY8" fmla="*/ 647128 h 2074333"/>
              <a:gd name="connsiteX9" fmla="*/ 1541446 w 2980267"/>
              <a:gd name="connsiteY9" fmla="*/ 592591 h 2074333"/>
              <a:gd name="connsiteX10" fmla="*/ 1543326 w 2980267"/>
              <a:gd name="connsiteY10" fmla="*/ 530789 h 2074333"/>
              <a:gd name="connsiteX11" fmla="*/ 1553222 w 2980267"/>
              <a:gd name="connsiteY11" fmla="*/ 468257 h 2074333"/>
              <a:gd name="connsiteX12" fmla="*/ 1558209 w 2980267"/>
              <a:gd name="connsiteY12" fmla="*/ 414791 h 2074333"/>
              <a:gd name="connsiteX13" fmla="*/ 1562621 w 2980267"/>
              <a:gd name="connsiteY13" fmla="*/ 355393 h 2074333"/>
              <a:gd name="connsiteX14" fmla="*/ 1569814 w 2980267"/>
              <a:gd name="connsiteY14" fmla="*/ 286065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1486293 w 2980267"/>
              <a:gd name="connsiteY50" fmla="*/ 1103610 h 2074333"/>
              <a:gd name="connsiteX0" fmla="*/ 1486293 w 2980267"/>
              <a:gd name="connsiteY0" fmla="*/ 1079668 h 2074333"/>
              <a:gd name="connsiteX1" fmla="*/ 1494873 w 2980267"/>
              <a:gd name="connsiteY1" fmla="*/ 1040745 h 2074333"/>
              <a:gd name="connsiteX2" fmla="*/ 1492418 w 2980267"/>
              <a:gd name="connsiteY2" fmla="*/ 962872 h 2074333"/>
              <a:gd name="connsiteX3" fmla="*/ 1505996 w 2980267"/>
              <a:gd name="connsiteY3" fmla="*/ 918868 h 2074333"/>
              <a:gd name="connsiteX4" fmla="*/ 1514338 w 2980267"/>
              <a:gd name="connsiteY4" fmla="*/ 864332 h 2074333"/>
              <a:gd name="connsiteX5" fmla="*/ 1515768 w 2980267"/>
              <a:gd name="connsiteY5" fmla="*/ 805797 h 2074333"/>
              <a:gd name="connsiteX6" fmla="*/ 1521530 w 2980267"/>
              <a:gd name="connsiteY6" fmla="*/ 767594 h 2074333"/>
              <a:gd name="connsiteX7" fmla="*/ 1529422 w 2980267"/>
              <a:gd name="connsiteY7" fmla="*/ 708927 h 2074333"/>
              <a:gd name="connsiteX8" fmla="*/ 1531752 w 2980267"/>
              <a:gd name="connsiteY8" fmla="*/ 647128 h 2074333"/>
              <a:gd name="connsiteX9" fmla="*/ 1541446 w 2980267"/>
              <a:gd name="connsiteY9" fmla="*/ 592591 h 2074333"/>
              <a:gd name="connsiteX10" fmla="*/ 1543326 w 2980267"/>
              <a:gd name="connsiteY10" fmla="*/ 530789 h 2074333"/>
              <a:gd name="connsiteX11" fmla="*/ 1553222 w 2980267"/>
              <a:gd name="connsiteY11" fmla="*/ 468257 h 2074333"/>
              <a:gd name="connsiteX12" fmla="*/ 1558209 w 2980267"/>
              <a:gd name="connsiteY12" fmla="*/ 414791 h 2074333"/>
              <a:gd name="connsiteX13" fmla="*/ 1562621 w 2980267"/>
              <a:gd name="connsiteY13" fmla="*/ 355393 h 2074333"/>
              <a:gd name="connsiteX14" fmla="*/ 1569814 w 2980267"/>
              <a:gd name="connsiteY14" fmla="*/ 286065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1470250 w 2980267"/>
              <a:gd name="connsiteY49" fmla="*/ 1183607 h 2074333"/>
              <a:gd name="connsiteX50" fmla="*/ 1486293 w 2980267"/>
              <a:gd name="connsiteY50" fmla="*/ 1103610 h 2074333"/>
              <a:gd name="connsiteX0" fmla="*/ 1435493 w 2929467"/>
              <a:gd name="connsiteY0" fmla="*/ 1079668 h 2074333"/>
              <a:gd name="connsiteX1" fmla="*/ 1444073 w 2929467"/>
              <a:gd name="connsiteY1" fmla="*/ 1040745 h 2074333"/>
              <a:gd name="connsiteX2" fmla="*/ 1441618 w 2929467"/>
              <a:gd name="connsiteY2" fmla="*/ 962872 h 2074333"/>
              <a:gd name="connsiteX3" fmla="*/ 1455196 w 2929467"/>
              <a:gd name="connsiteY3" fmla="*/ 918868 h 2074333"/>
              <a:gd name="connsiteX4" fmla="*/ 1463538 w 2929467"/>
              <a:gd name="connsiteY4" fmla="*/ 864332 h 2074333"/>
              <a:gd name="connsiteX5" fmla="*/ 1464968 w 2929467"/>
              <a:gd name="connsiteY5" fmla="*/ 805797 h 2074333"/>
              <a:gd name="connsiteX6" fmla="*/ 1470730 w 2929467"/>
              <a:gd name="connsiteY6" fmla="*/ 767594 h 2074333"/>
              <a:gd name="connsiteX7" fmla="*/ 1478622 w 2929467"/>
              <a:gd name="connsiteY7" fmla="*/ 708927 h 2074333"/>
              <a:gd name="connsiteX8" fmla="*/ 1480952 w 2929467"/>
              <a:gd name="connsiteY8" fmla="*/ 647128 h 2074333"/>
              <a:gd name="connsiteX9" fmla="*/ 1490646 w 2929467"/>
              <a:gd name="connsiteY9" fmla="*/ 592591 h 2074333"/>
              <a:gd name="connsiteX10" fmla="*/ 1492526 w 2929467"/>
              <a:gd name="connsiteY10" fmla="*/ 530789 h 2074333"/>
              <a:gd name="connsiteX11" fmla="*/ 1502422 w 2929467"/>
              <a:gd name="connsiteY11" fmla="*/ 468257 h 2074333"/>
              <a:gd name="connsiteX12" fmla="*/ 1507409 w 2929467"/>
              <a:gd name="connsiteY12" fmla="*/ 414791 h 2074333"/>
              <a:gd name="connsiteX13" fmla="*/ 1511821 w 2929467"/>
              <a:gd name="connsiteY13" fmla="*/ 355393 h 2074333"/>
              <a:gd name="connsiteX14" fmla="*/ 1519014 w 2929467"/>
              <a:gd name="connsiteY14" fmla="*/ 286065 h 2074333"/>
              <a:gd name="connsiteX15" fmla="*/ 1524000 w 2929467"/>
              <a:gd name="connsiteY15" fmla="*/ 220133 h 2074333"/>
              <a:gd name="connsiteX16" fmla="*/ 1710267 w 2929467"/>
              <a:gd name="connsiteY16" fmla="*/ 160867 h 2074333"/>
              <a:gd name="connsiteX17" fmla="*/ 1871133 w 2929467"/>
              <a:gd name="connsiteY17" fmla="*/ 76200 h 2074333"/>
              <a:gd name="connsiteX18" fmla="*/ 2057400 w 2929467"/>
              <a:gd name="connsiteY18" fmla="*/ 8467 h 2074333"/>
              <a:gd name="connsiteX19" fmla="*/ 2294467 w 2929467"/>
              <a:gd name="connsiteY19" fmla="*/ 0 h 2074333"/>
              <a:gd name="connsiteX20" fmla="*/ 2514600 w 2929467"/>
              <a:gd name="connsiteY20" fmla="*/ 33867 h 2074333"/>
              <a:gd name="connsiteX21" fmla="*/ 2709333 w 2929467"/>
              <a:gd name="connsiteY21" fmla="*/ 101600 h 2074333"/>
              <a:gd name="connsiteX22" fmla="*/ 2853267 w 2929467"/>
              <a:gd name="connsiteY22" fmla="*/ 203200 h 2074333"/>
              <a:gd name="connsiteX23" fmla="*/ 2929467 w 2929467"/>
              <a:gd name="connsiteY23" fmla="*/ 389467 h 2074333"/>
              <a:gd name="connsiteX24" fmla="*/ 2929467 w 2929467"/>
              <a:gd name="connsiteY24" fmla="*/ 558800 h 2074333"/>
              <a:gd name="connsiteX25" fmla="*/ 2861733 w 2929467"/>
              <a:gd name="connsiteY25" fmla="*/ 728133 h 2074333"/>
              <a:gd name="connsiteX26" fmla="*/ 2751667 w 2929467"/>
              <a:gd name="connsiteY26" fmla="*/ 889000 h 2074333"/>
              <a:gd name="connsiteX27" fmla="*/ 2658533 w 2929467"/>
              <a:gd name="connsiteY27" fmla="*/ 1049867 h 2074333"/>
              <a:gd name="connsiteX28" fmla="*/ 2633133 w 2929467"/>
              <a:gd name="connsiteY28" fmla="*/ 1227667 h 2074333"/>
              <a:gd name="connsiteX29" fmla="*/ 2582333 w 2929467"/>
              <a:gd name="connsiteY29" fmla="*/ 1473200 h 2074333"/>
              <a:gd name="connsiteX30" fmla="*/ 2506133 w 2929467"/>
              <a:gd name="connsiteY30" fmla="*/ 1634067 h 2074333"/>
              <a:gd name="connsiteX31" fmla="*/ 2446867 w 2929467"/>
              <a:gd name="connsiteY31" fmla="*/ 1744133 h 2074333"/>
              <a:gd name="connsiteX32" fmla="*/ 2328333 w 2929467"/>
              <a:gd name="connsiteY32" fmla="*/ 1845733 h 2074333"/>
              <a:gd name="connsiteX33" fmla="*/ 2175933 w 2929467"/>
              <a:gd name="connsiteY33" fmla="*/ 1938867 h 2074333"/>
              <a:gd name="connsiteX34" fmla="*/ 2023533 w 2929467"/>
              <a:gd name="connsiteY34" fmla="*/ 1964267 h 2074333"/>
              <a:gd name="connsiteX35" fmla="*/ 1871133 w 2929467"/>
              <a:gd name="connsiteY35" fmla="*/ 1955800 h 2074333"/>
              <a:gd name="connsiteX36" fmla="*/ 1676400 w 2929467"/>
              <a:gd name="connsiteY36" fmla="*/ 1964267 h 2074333"/>
              <a:gd name="connsiteX37" fmla="*/ 1515533 w 2929467"/>
              <a:gd name="connsiteY37" fmla="*/ 1955800 h 2074333"/>
              <a:gd name="connsiteX38" fmla="*/ 1337733 w 2929467"/>
              <a:gd name="connsiteY38" fmla="*/ 1955800 h 2074333"/>
              <a:gd name="connsiteX39" fmla="*/ 1126067 w 2929467"/>
              <a:gd name="connsiteY39" fmla="*/ 1955800 h 2074333"/>
              <a:gd name="connsiteX40" fmla="*/ 889000 w 2929467"/>
              <a:gd name="connsiteY40" fmla="*/ 2006600 h 2074333"/>
              <a:gd name="connsiteX41" fmla="*/ 745067 w 2929467"/>
              <a:gd name="connsiteY41" fmla="*/ 2057400 h 2074333"/>
              <a:gd name="connsiteX42" fmla="*/ 491067 w 2929467"/>
              <a:gd name="connsiteY42" fmla="*/ 2074333 h 2074333"/>
              <a:gd name="connsiteX43" fmla="*/ 287867 w 2929467"/>
              <a:gd name="connsiteY43" fmla="*/ 2074333 h 2074333"/>
              <a:gd name="connsiteX44" fmla="*/ 203200 w 2929467"/>
              <a:gd name="connsiteY44" fmla="*/ 2048933 h 2074333"/>
              <a:gd name="connsiteX45" fmla="*/ 118533 w 2929467"/>
              <a:gd name="connsiteY45" fmla="*/ 1947333 h 2074333"/>
              <a:gd name="connsiteX46" fmla="*/ 59267 w 2929467"/>
              <a:gd name="connsiteY46" fmla="*/ 1811867 h 2074333"/>
              <a:gd name="connsiteX47" fmla="*/ 0 w 2929467"/>
              <a:gd name="connsiteY47" fmla="*/ 1625600 h 2074333"/>
              <a:gd name="connsiteX48" fmla="*/ 1416218 w 2929467"/>
              <a:gd name="connsiteY48" fmla="*/ 1257611 h 2074333"/>
              <a:gd name="connsiteX49" fmla="*/ 1419450 w 2929467"/>
              <a:gd name="connsiteY49" fmla="*/ 1183607 h 2074333"/>
              <a:gd name="connsiteX50" fmla="*/ 1435493 w 2929467"/>
              <a:gd name="connsiteY50" fmla="*/ 1103610 h 2074333"/>
              <a:gd name="connsiteX0" fmla="*/ 1376226 w 2870200"/>
              <a:gd name="connsiteY0" fmla="*/ 1079668 h 2074333"/>
              <a:gd name="connsiteX1" fmla="*/ 1384806 w 2870200"/>
              <a:gd name="connsiteY1" fmla="*/ 1040745 h 2074333"/>
              <a:gd name="connsiteX2" fmla="*/ 1382351 w 2870200"/>
              <a:gd name="connsiteY2" fmla="*/ 962872 h 2074333"/>
              <a:gd name="connsiteX3" fmla="*/ 1395929 w 2870200"/>
              <a:gd name="connsiteY3" fmla="*/ 918868 h 2074333"/>
              <a:gd name="connsiteX4" fmla="*/ 1404271 w 2870200"/>
              <a:gd name="connsiteY4" fmla="*/ 864332 h 2074333"/>
              <a:gd name="connsiteX5" fmla="*/ 1405701 w 2870200"/>
              <a:gd name="connsiteY5" fmla="*/ 805797 h 2074333"/>
              <a:gd name="connsiteX6" fmla="*/ 1411463 w 2870200"/>
              <a:gd name="connsiteY6" fmla="*/ 767594 h 2074333"/>
              <a:gd name="connsiteX7" fmla="*/ 1419355 w 2870200"/>
              <a:gd name="connsiteY7" fmla="*/ 708927 h 2074333"/>
              <a:gd name="connsiteX8" fmla="*/ 1421685 w 2870200"/>
              <a:gd name="connsiteY8" fmla="*/ 647128 h 2074333"/>
              <a:gd name="connsiteX9" fmla="*/ 1431379 w 2870200"/>
              <a:gd name="connsiteY9" fmla="*/ 592591 h 2074333"/>
              <a:gd name="connsiteX10" fmla="*/ 1433259 w 2870200"/>
              <a:gd name="connsiteY10" fmla="*/ 530789 h 2074333"/>
              <a:gd name="connsiteX11" fmla="*/ 1443155 w 2870200"/>
              <a:gd name="connsiteY11" fmla="*/ 468257 h 2074333"/>
              <a:gd name="connsiteX12" fmla="*/ 1448142 w 2870200"/>
              <a:gd name="connsiteY12" fmla="*/ 414791 h 2074333"/>
              <a:gd name="connsiteX13" fmla="*/ 1452554 w 2870200"/>
              <a:gd name="connsiteY13" fmla="*/ 355393 h 2074333"/>
              <a:gd name="connsiteX14" fmla="*/ 1459747 w 2870200"/>
              <a:gd name="connsiteY14" fmla="*/ 286065 h 2074333"/>
              <a:gd name="connsiteX15" fmla="*/ 1464733 w 2870200"/>
              <a:gd name="connsiteY15" fmla="*/ 220133 h 2074333"/>
              <a:gd name="connsiteX16" fmla="*/ 1651000 w 2870200"/>
              <a:gd name="connsiteY16" fmla="*/ 160867 h 2074333"/>
              <a:gd name="connsiteX17" fmla="*/ 1811866 w 2870200"/>
              <a:gd name="connsiteY17" fmla="*/ 76200 h 2074333"/>
              <a:gd name="connsiteX18" fmla="*/ 1998133 w 2870200"/>
              <a:gd name="connsiteY18" fmla="*/ 8467 h 2074333"/>
              <a:gd name="connsiteX19" fmla="*/ 2235200 w 2870200"/>
              <a:gd name="connsiteY19" fmla="*/ 0 h 2074333"/>
              <a:gd name="connsiteX20" fmla="*/ 2455333 w 2870200"/>
              <a:gd name="connsiteY20" fmla="*/ 33867 h 2074333"/>
              <a:gd name="connsiteX21" fmla="*/ 2650066 w 2870200"/>
              <a:gd name="connsiteY21" fmla="*/ 101600 h 2074333"/>
              <a:gd name="connsiteX22" fmla="*/ 2794000 w 2870200"/>
              <a:gd name="connsiteY22" fmla="*/ 203200 h 2074333"/>
              <a:gd name="connsiteX23" fmla="*/ 2870200 w 2870200"/>
              <a:gd name="connsiteY23" fmla="*/ 389467 h 2074333"/>
              <a:gd name="connsiteX24" fmla="*/ 2870200 w 2870200"/>
              <a:gd name="connsiteY24" fmla="*/ 558800 h 2074333"/>
              <a:gd name="connsiteX25" fmla="*/ 2802466 w 2870200"/>
              <a:gd name="connsiteY25" fmla="*/ 728133 h 2074333"/>
              <a:gd name="connsiteX26" fmla="*/ 2692400 w 2870200"/>
              <a:gd name="connsiteY26" fmla="*/ 889000 h 2074333"/>
              <a:gd name="connsiteX27" fmla="*/ 2599266 w 2870200"/>
              <a:gd name="connsiteY27" fmla="*/ 1049867 h 2074333"/>
              <a:gd name="connsiteX28" fmla="*/ 2573866 w 2870200"/>
              <a:gd name="connsiteY28" fmla="*/ 1227667 h 2074333"/>
              <a:gd name="connsiteX29" fmla="*/ 2523066 w 2870200"/>
              <a:gd name="connsiteY29" fmla="*/ 1473200 h 2074333"/>
              <a:gd name="connsiteX30" fmla="*/ 2446866 w 2870200"/>
              <a:gd name="connsiteY30" fmla="*/ 1634067 h 2074333"/>
              <a:gd name="connsiteX31" fmla="*/ 2387600 w 2870200"/>
              <a:gd name="connsiteY31" fmla="*/ 1744133 h 2074333"/>
              <a:gd name="connsiteX32" fmla="*/ 2269066 w 2870200"/>
              <a:gd name="connsiteY32" fmla="*/ 1845733 h 2074333"/>
              <a:gd name="connsiteX33" fmla="*/ 2116666 w 2870200"/>
              <a:gd name="connsiteY33" fmla="*/ 1938867 h 2074333"/>
              <a:gd name="connsiteX34" fmla="*/ 1964266 w 2870200"/>
              <a:gd name="connsiteY34" fmla="*/ 1964267 h 2074333"/>
              <a:gd name="connsiteX35" fmla="*/ 1811866 w 2870200"/>
              <a:gd name="connsiteY35" fmla="*/ 1955800 h 2074333"/>
              <a:gd name="connsiteX36" fmla="*/ 1617133 w 2870200"/>
              <a:gd name="connsiteY36" fmla="*/ 1964267 h 2074333"/>
              <a:gd name="connsiteX37" fmla="*/ 1456266 w 2870200"/>
              <a:gd name="connsiteY37" fmla="*/ 1955800 h 2074333"/>
              <a:gd name="connsiteX38" fmla="*/ 1278466 w 2870200"/>
              <a:gd name="connsiteY38" fmla="*/ 1955800 h 2074333"/>
              <a:gd name="connsiteX39" fmla="*/ 1066800 w 2870200"/>
              <a:gd name="connsiteY39" fmla="*/ 1955800 h 2074333"/>
              <a:gd name="connsiteX40" fmla="*/ 829733 w 2870200"/>
              <a:gd name="connsiteY40" fmla="*/ 2006600 h 2074333"/>
              <a:gd name="connsiteX41" fmla="*/ 685800 w 2870200"/>
              <a:gd name="connsiteY41" fmla="*/ 2057400 h 2074333"/>
              <a:gd name="connsiteX42" fmla="*/ 431800 w 2870200"/>
              <a:gd name="connsiteY42" fmla="*/ 2074333 h 2074333"/>
              <a:gd name="connsiteX43" fmla="*/ 228600 w 2870200"/>
              <a:gd name="connsiteY43" fmla="*/ 2074333 h 2074333"/>
              <a:gd name="connsiteX44" fmla="*/ 143933 w 2870200"/>
              <a:gd name="connsiteY44" fmla="*/ 2048933 h 2074333"/>
              <a:gd name="connsiteX45" fmla="*/ 59266 w 2870200"/>
              <a:gd name="connsiteY45" fmla="*/ 1947333 h 2074333"/>
              <a:gd name="connsiteX46" fmla="*/ 0 w 2870200"/>
              <a:gd name="connsiteY46" fmla="*/ 1811867 h 2074333"/>
              <a:gd name="connsiteX47" fmla="*/ 1346356 w 2870200"/>
              <a:gd name="connsiteY47" fmla="*/ 1344680 h 2074333"/>
              <a:gd name="connsiteX48" fmla="*/ 1356951 w 2870200"/>
              <a:gd name="connsiteY48" fmla="*/ 1257611 h 2074333"/>
              <a:gd name="connsiteX49" fmla="*/ 1360183 w 2870200"/>
              <a:gd name="connsiteY49" fmla="*/ 1183607 h 2074333"/>
              <a:gd name="connsiteX50" fmla="*/ 1376226 w 2870200"/>
              <a:gd name="connsiteY50" fmla="*/ 1103610 h 2074333"/>
              <a:gd name="connsiteX0" fmla="*/ 1316960 w 2810934"/>
              <a:gd name="connsiteY0" fmla="*/ 1079668 h 2074333"/>
              <a:gd name="connsiteX1" fmla="*/ 1325540 w 2810934"/>
              <a:gd name="connsiteY1" fmla="*/ 1040745 h 2074333"/>
              <a:gd name="connsiteX2" fmla="*/ 1323085 w 2810934"/>
              <a:gd name="connsiteY2" fmla="*/ 962872 h 2074333"/>
              <a:gd name="connsiteX3" fmla="*/ 1336663 w 2810934"/>
              <a:gd name="connsiteY3" fmla="*/ 918868 h 2074333"/>
              <a:gd name="connsiteX4" fmla="*/ 1345005 w 2810934"/>
              <a:gd name="connsiteY4" fmla="*/ 864332 h 2074333"/>
              <a:gd name="connsiteX5" fmla="*/ 1346435 w 2810934"/>
              <a:gd name="connsiteY5" fmla="*/ 805797 h 2074333"/>
              <a:gd name="connsiteX6" fmla="*/ 1352197 w 2810934"/>
              <a:gd name="connsiteY6" fmla="*/ 767594 h 2074333"/>
              <a:gd name="connsiteX7" fmla="*/ 1360089 w 2810934"/>
              <a:gd name="connsiteY7" fmla="*/ 708927 h 2074333"/>
              <a:gd name="connsiteX8" fmla="*/ 1362419 w 2810934"/>
              <a:gd name="connsiteY8" fmla="*/ 647128 h 2074333"/>
              <a:gd name="connsiteX9" fmla="*/ 1372113 w 2810934"/>
              <a:gd name="connsiteY9" fmla="*/ 592591 h 2074333"/>
              <a:gd name="connsiteX10" fmla="*/ 1373993 w 2810934"/>
              <a:gd name="connsiteY10" fmla="*/ 530789 h 2074333"/>
              <a:gd name="connsiteX11" fmla="*/ 1383889 w 2810934"/>
              <a:gd name="connsiteY11" fmla="*/ 468257 h 2074333"/>
              <a:gd name="connsiteX12" fmla="*/ 1388876 w 2810934"/>
              <a:gd name="connsiteY12" fmla="*/ 414791 h 2074333"/>
              <a:gd name="connsiteX13" fmla="*/ 1393288 w 2810934"/>
              <a:gd name="connsiteY13" fmla="*/ 355393 h 2074333"/>
              <a:gd name="connsiteX14" fmla="*/ 1400481 w 2810934"/>
              <a:gd name="connsiteY14" fmla="*/ 286065 h 2074333"/>
              <a:gd name="connsiteX15" fmla="*/ 1405467 w 2810934"/>
              <a:gd name="connsiteY15" fmla="*/ 220133 h 2074333"/>
              <a:gd name="connsiteX16" fmla="*/ 1591734 w 2810934"/>
              <a:gd name="connsiteY16" fmla="*/ 160867 h 2074333"/>
              <a:gd name="connsiteX17" fmla="*/ 1752600 w 2810934"/>
              <a:gd name="connsiteY17" fmla="*/ 76200 h 2074333"/>
              <a:gd name="connsiteX18" fmla="*/ 1938867 w 2810934"/>
              <a:gd name="connsiteY18" fmla="*/ 8467 h 2074333"/>
              <a:gd name="connsiteX19" fmla="*/ 2175934 w 2810934"/>
              <a:gd name="connsiteY19" fmla="*/ 0 h 2074333"/>
              <a:gd name="connsiteX20" fmla="*/ 2396067 w 2810934"/>
              <a:gd name="connsiteY20" fmla="*/ 33867 h 2074333"/>
              <a:gd name="connsiteX21" fmla="*/ 2590800 w 2810934"/>
              <a:gd name="connsiteY21" fmla="*/ 101600 h 2074333"/>
              <a:gd name="connsiteX22" fmla="*/ 2734734 w 2810934"/>
              <a:gd name="connsiteY22" fmla="*/ 203200 h 2074333"/>
              <a:gd name="connsiteX23" fmla="*/ 2810934 w 2810934"/>
              <a:gd name="connsiteY23" fmla="*/ 389467 h 2074333"/>
              <a:gd name="connsiteX24" fmla="*/ 2810934 w 2810934"/>
              <a:gd name="connsiteY24" fmla="*/ 558800 h 2074333"/>
              <a:gd name="connsiteX25" fmla="*/ 2743200 w 2810934"/>
              <a:gd name="connsiteY25" fmla="*/ 728133 h 2074333"/>
              <a:gd name="connsiteX26" fmla="*/ 2633134 w 2810934"/>
              <a:gd name="connsiteY26" fmla="*/ 889000 h 2074333"/>
              <a:gd name="connsiteX27" fmla="*/ 2540000 w 2810934"/>
              <a:gd name="connsiteY27" fmla="*/ 1049867 h 2074333"/>
              <a:gd name="connsiteX28" fmla="*/ 2514600 w 2810934"/>
              <a:gd name="connsiteY28" fmla="*/ 1227667 h 2074333"/>
              <a:gd name="connsiteX29" fmla="*/ 2463800 w 2810934"/>
              <a:gd name="connsiteY29" fmla="*/ 1473200 h 2074333"/>
              <a:gd name="connsiteX30" fmla="*/ 2387600 w 2810934"/>
              <a:gd name="connsiteY30" fmla="*/ 1634067 h 2074333"/>
              <a:gd name="connsiteX31" fmla="*/ 2328334 w 2810934"/>
              <a:gd name="connsiteY31" fmla="*/ 1744133 h 2074333"/>
              <a:gd name="connsiteX32" fmla="*/ 2209800 w 2810934"/>
              <a:gd name="connsiteY32" fmla="*/ 1845733 h 2074333"/>
              <a:gd name="connsiteX33" fmla="*/ 2057400 w 2810934"/>
              <a:gd name="connsiteY33" fmla="*/ 1938867 h 2074333"/>
              <a:gd name="connsiteX34" fmla="*/ 1905000 w 2810934"/>
              <a:gd name="connsiteY34" fmla="*/ 1964267 h 2074333"/>
              <a:gd name="connsiteX35" fmla="*/ 1752600 w 2810934"/>
              <a:gd name="connsiteY35" fmla="*/ 1955800 h 2074333"/>
              <a:gd name="connsiteX36" fmla="*/ 1557867 w 2810934"/>
              <a:gd name="connsiteY36" fmla="*/ 1964267 h 2074333"/>
              <a:gd name="connsiteX37" fmla="*/ 1397000 w 2810934"/>
              <a:gd name="connsiteY37" fmla="*/ 1955800 h 2074333"/>
              <a:gd name="connsiteX38" fmla="*/ 1219200 w 2810934"/>
              <a:gd name="connsiteY38" fmla="*/ 1955800 h 2074333"/>
              <a:gd name="connsiteX39" fmla="*/ 1007534 w 2810934"/>
              <a:gd name="connsiteY39" fmla="*/ 1955800 h 2074333"/>
              <a:gd name="connsiteX40" fmla="*/ 770467 w 2810934"/>
              <a:gd name="connsiteY40" fmla="*/ 2006600 h 2074333"/>
              <a:gd name="connsiteX41" fmla="*/ 626534 w 2810934"/>
              <a:gd name="connsiteY41" fmla="*/ 2057400 h 2074333"/>
              <a:gd name="connsiteX42" fmla="*/ 372534 w 2810934"/>
              <a:gd name="connsiteY42" fmla="*/ 2074333 h 2074333"/>
              <a:gd name="connsiteX43" fmla="*/ 169334 w 2810934"/>
              <a:gd name="connsiteY43" fmla="*/ 2074333 h 2074333"/>
              <a:gd name="connsiteX44" fmla="*/ 84667 w 2810934"/>
              <a:gd name="connsiteY44" fmla="*/ 2048933 h 2074333"/>
              <a:gd name="connsiteX45" fmla="*/ 0 w 2810934"/>
              <a:gd name="connsiteY45" fmla="*/ 1947333 h 2074333"/>
              <a:gd name="connsiteX46" fmla="*/ 1275268 w 2810934"/>
              <a:gd name="connsiteY46" fmla="*/ 1436219 h 2074333"/>
              <a:gd name="connsiteX47" fmla="*/ 1287090 w 2810934"/>
              <a:gd name="connsiteY47" fmla="*/ 1344680 h 2074333"/>
              <a:gd name="connsiteX48" fmla="*/ 1297685 w 2810934"/>
              <a:gd name="connsiteY48" fmla="*/ 1257611 h 2074333"/>
              <a:gd name="connsiteX49" fmla="*/ 1300917 w 2810934"/>
              <a:gd name="connsiteY49" fmla="*/ 1183607 h 2074333"/>
              <a:gd name="connsiteX50" fmla="*/ 1316960 w 2810934"/>
              <a:gd name="connsiteY50" fmla="*/ 1103610 h 2074333"/>
              <a:gd name="connsiteX0" fmla="*/ 1232293 w 2726267"/>
              <a:gd name="connsiteY0" fmla="*/ 1079668 h 2074333"/>
              <a:gd name="connsiteX1" fmla="*/ 1240873 w 2726267"/>
              <a:gd name="connsiteY1" fmla="*/ 1040745 h 2074333"/>
              <a:gd name="connsiteX2" fmla="*/ 1238418 w 2726267"/>
              <a:gd name="connsiteY2" fmla="*/ 962872 h 2074333"/>
              <a:gd name="connsiteX3" fmla="*/ 1251996 w 2726267"/>
              <a:gd name="connsiteY3" fmla="*/ 918868 h 2074333"/>
              <a:gd name="connsiteX4" fmla="*/ 1260338 w 2726267"/>
              <a:gd name="connsiteY4" fmla="*/ 864332 h 2074333"/>
              <a:gd name="connsiteX5" fmla="*/ 1261768 w 2726267"/>
              <a:gd name="connsiteY5" fmla="*/ 805797 h 2074333"/>
              <a:gd name="connsiteX6" fmla="*/ 1267530 w 2726267"/>
              <a:gd name="connsiteY6" fmla="*/ 767594 h 2074333"/>
              <a:gd name="connsiteX7" fmla="*/ 1275422 w 2726267"/>
              <a:gd name="connsiteY7" fmla="*/ 708927 h 2074333"/>
              <a:gd name="connsiteX8" fmla="*/ 1277752 w 2726267"/>
              <a:gd name="connsiteY8" fmla="*/ 647128 h 2074333"/>
              <a:gd name="connsiteX9" fmla="*/ 1287446 w 2726267"/>
              <a:gd name="connsiteY9" fmla="*/ 592591 h 2074333"/>
              <a:gd name="connsiteX10" fmla="*/ 1289326 w 2726267"/>
              <a:gd name="connsiteY10" fmla="*/ 530789 h 2074333"/>
              <a:gd name="connsiteX11" fmla="*/ 1299222 w 2726267"/>
              <a:gd name="connsiteY11" fmla="*/ 468257 h 2074333"/>
              <a:gd name="connsiteX12" fmla="*/ 1304209 w 2726267"/>
              <a:gd name="connsiteY12" fmla="*/ 414791 h 2074333"/>
              <a:gd name="connsiteX13" fmla="*/ 1308621 w 2726267"/>
              <a:gd name="connsiteY13" fmla="*/ 355393 h 2074333"/>
              <a:gd name="connsiteX14" fmla="*/ 1315814 w 2726267"/>
              <a:gd name="connsiteY14" fmla="*/ 286065 h 2074333"/>
              <a:gd name="connsiteX15" fmla="*/ 1320800 w 2726267"/>
              <a:gd name="connsiteY15" fmla="*/ 220133 h 2074333"/>
              <a:gd name="connsiteX16" fmla="*/ 1507067 w 2726267"/>
              <a:gd name="connsiteY16" fmla="*/ 160867 h 2074333"/>
              <a:gd name="connsiteX17" fmla="*/ 1667933 w 2726267"/>
              <a:gd name="connsiteY17" fmla="*/ 76200 h 2074333"/>
              <a:gd name="connsiteX18" fmla="*/ 1854200 w 2726267"/>
              <a:gd name="connsiteY18" fmla="*/ 8467 h 2074333"/>
              <a:gd name="connsiteX19" fmla="*/ 2091267 w 2726267"/>
              <a:gd name="connsiteY19" fmla="*/ 0 h 2074333"/>
              <a:gd name="connsiteX20" fmla="*/ 2311400 w 2726267"/>
              <a:gd name="connsiteY20" fmla="*/ 33867 h 2074333"/>
              <a:gd name="connsiteX21" fmla="*/ 2506133 w 2726267"/>
              <a:gd name="connsiteY21" fmla="*/ 101600 h 2074333"/>
              <a:gd name="connsiteX22" fmla="*/ 2650067 w 2726267"/>
              <a:gd name="connsiteY22" fmla="*/ 203200 h 2074333"/>
              <a:gd name="connsiteX23" fmla="*/ 2726267 w 2726267"/>
              <a:gd name="connsiteY23" fmla="*/ 389467 h 2074333"/>
              <a:gd name="connsiteX24" fmla="*/ 2726267 w 2726267"/>
              <a:gd name="connsiteY24" fmla="*/ 558800 h 2074333"/>
              <a:gd name="connsiteX25" fmla="*/ 2658533 w 2726267"/>
              <a:gd name="connsiteY25" fmla="*/ 728133 h 2074333"/>
              <a:gd name="connsiteX26" fmla="*/ 2548467 w 2726267"/>
              <a:gd name="connsiteY26" fmla="*/ 889000 h 2074333"/>
              <a:gd name="connsiteX27" fmla="*/ 2455333 w 2726267"/>
              <a:gd name="connsiteY27" fmla="*/ 1049867 h 2074333"/>
              <a:gd name="connsiteX28" fmla="*/ 2429933 w 2726267"/>
              <a:gd name="connsiteY28" fmla="*/ 1227667 h 2074333"/>
              <a:gd name="connsiteX29" fmla="*/ 2379133 w 2726267"/>
              <a:gd name="connsiteY29" fmla="*/ 1473200 h 2074333"/>
              <a:gd name="connsiteX30" fmla="*/ 2302933 w 2726267"/>
              <a:gd name="connsiteY30" fmla="*/ 1634067 h 2074333"/>
              <a:gd name="connsiteX31" fmla="*/ 2243667 w 2726267"/>
              <a:gd name="connsiteY31" fmla="*/ 1744133 h 2074333"/>
              <a:gd name="connsiteX32" fmla="*/ 2125133 w 2726267"/>
              <a:gd name="connsiteY32" fmla="*/ 1845733 h 2074333"/>
              <a:gd name="connsiteX33" fmla="*/ 1972733 w 2726267"/>
              <a:gd name="connsiteY33" fmla="*/ 1938867 h 2074333"/>
              <a:gd name="connsiteX34" fmla="*/ 1820333 w 2726267"/>
              <a:gd name="connsiteY34" fmla="*/ 1964267 h 2074333"/>
              <a:gd name="connsiteX35" fmla="*/ 1667933 w 2726267"/>
              <a:gd name="connsiteY35" fmla="*/ 1955800 h 2074333"/>
              <a:gd name="connsiteX36" fmla="*/ 1473200 w 2726267"/>
              <a:gd name="connsiteY36" fmla="*/ 1964267 h 2074333"/>
              <a:gd name="connsiteX37" fmla="*/ 1312333 w 2726267"/>
              <a:gd name="connsiteY37" fmla="*/ 1955800 h 2074333"/>
              <a:gd name="connsiteX38" fmla="*/ 1134533 w 2726267"/>
              <a:gd name="connsiteY38" fmla="*/ 1955800 h 2074333"/>
              <a:gd name="connsiteX39" fmla="*/ 922867 w 2726267"/>
              <a:gd name="connsiteY39" fmla="*/ 1955800 h 2074333"/>
              <a:gd name="connsiteX40" fmla="*/ 685800 w 2726267"/>
              <a:gd name="connsiteY40" fmla="*/ 2006600 h 2074333"/>
              <a:gd name="connsiteX41" fmla="*/ 541867 w 2726267"/>
              <a:gd name="connsiteY41" fmla="*/ 2057400 h 2074333"/>
              <a:gd name="connsiteX42" fmla="*/ 287867 w 2726267"/>
              <a:gd name="connsiteY42" fmla="*/ 2074333 h 2074333"/>
              <a:gd name="connsiteX43" fmla="*/ 84667 w 2726267"/>
              <a:gd name="connsiteY43" fmla="*/ 2074333 h 2074333"/>
              <a:gd name="connsiteX44" fmla="*/ 0 w 2726267"/>
              <a:gd name="connsiteY44" fmla="*/ 2048933 h 2074333"/>
              <a:gd name="connsiteX45" fmla="*/ 1188472 w 2726267"/>
              <a:gd name="connsiteY45" fmla="*/ 1522688 h 2074333"/>
              <a:gd name="connsiteX46" fmla="*/ 1190601 w 2726267"/>
              <a:gd name="connsiteY46" fmla="*/ 1436219 h 2074333"/>
              <a:gd name="connsiteX47" fmla="*/ 1202423 w 2726267"/>
              <a:gd name="connsiteY47" fmla="*/ 1344680 h 2074333"/>
              <a:gd name="connsiteX48" fmla="*/ 1213018 w 2726267"/>
              <a:gd name="connsiteY48" fmla="*/ 1257611 h 2074333"/>
              <a:gd name="connsiteX49" fmla="*/ 1216250 w 2726267"/>
              <a:gd name="connsiteY49" fmla="*/ 1183607 h 2074333"/>
              <a:gd name="connsiteX50" fmla="*/ 1232293 w 2726267"/>
              <a:gd name="connsiteY50" fmla="*/ 1103610 h 2074333"/>
              <a:gd name="connsiteX0" fmla="*/ 1147626 w 2641600"/>
              <a:gd name="connsiteY0" fmla="*/ 1079668 h 2074333"/>
              <a:gd name="connsiteX1" fmla="*/ 1156206 w 2641600"/>
              <a:gd name="connsiteY1" fmla="*/ 1040745 h 2074333"/>
              <a:gd name="connsiteX2" fmla="*/ 1153751 w 2641600"/>
              <a:gd name="connsiteY2" fmla="*/ 962872 h 2074333"/>
              <a:gd name="connsiteX3" fmla="*/ 1167329 w 2641600"/>
              <a:gd name="connsiteY3" fmla="*/ 918868 h 2074333"/>
              <a:gd name="connsiteX4" fmla="*/ 1175671 w 2641600"/>
              <a:gd name="connsiteY4" fmla="*/ 864332 h 2074333"/>
              <a:gd name="connsiteX5" fmla="*/ 1177101 w 2641600"/>
              <a:gd name="connsiteY5" fmla="*/ 805797 h 2074333"/>
              <a:gd name="connsiteX6" fmla="*/ 1182863 w 2641600"/>
              <a:gd name="connsiteY6" fmla="*/ 767594 h 2074333"/>
              <a:gd name="connsiteX7" fmla="*/ 1190755 w 2641600"/>
              <a:gd name="connsiteY7" fmla="*/ 708927 h 2074333"/>
              <a:gd name="connsiteX8" fmla="*/ 1193085 w 2641600"/>
              <a:gd name="connsiteY8" fmla="*/ 647128 h 2074333"/>
              <a:gd name="connsiteX9" fmla="*/ 1202779 w 2641600"/>
              <a:gd name="connsiteY9" fmla="*/ 592591 h 2074333"/>
              <a:gd name="connsiteX10" fmla="*/ 1204659 w 2641600"/>
              <a:gd name="connsiteY10" fmla="*/ 530789 h 2074333"/>
              <a:gd name="connsiteX11" fmla="*/ 1214555 w 2641600"/>
              <a:gd name="connsiteY11" fmla="*/ 468257 h 2074333"/>
              <a:gd name="connsiteX12" fmla="*/ 1219542 w 2641600"/>
              <a:gd name="connsiteY12" fmla="*/ 414791 h 2074333"/>
              <a:gd name="connsiteX13" fmla="*/ 1223954 w 2641600"/>
              <a:gd name="connsiteY13" fmla="*/ 355393 h 2074333"/>
              <a:gd name="connsiteX14" fmla="*/ 1231147 w 2641600"/>
              <a:gd name="connsiteY14" fmla="*/ 286065 h 2074333"/>
              <a:gd name="connsiteX15" fmla="*/ 1236133 w 2641600"/>
              <a:gd name="connsiteY15" fmla="*/ 220133 h 2074333"/>
              <a:gd name="connsiteX16" fmla="*/ 1422400 w 2641600"/>
              <a:gd name="connsiteY16" fmla="*/ 160867 h 2074333"/>
              <a:gd name="connsiteX17" fmla="*/ 1583266 w 2641600"/>
              <a:gd name="connsiteY17" fmla="*/ 76200 h 2074333"/>
              <a:gd name="connsiteX18" fmla="*/ 1769533 w 2641600"/>
              <a:gd name="connsiteY18" fmla="*/ 8467 h 2074333"/>
              <a:gd name="connsiteX19" fmla="*/ 2006600 w 2641600"/>
              <a:gd name="connsiteY19" fmla="*/ 0 h 2074333"/>
              <a:gd name="connsiteX20" fmla="*/ 2226733 w 2641600"/>
              <a:gd name="connsiteY20" fmla="*/ 33867 h 2074333"/>
              <a:gd name="connsiteX21" fmla="*/ 2421466 w 2641600"/>
              <a:gd name="connsiteY21" fmla="*/ 101600 h 2074333"/>
              <a:gd name="connsiteX22" fmla="*/ 2565400 w 2641600"/>
              <a:gd name="connsiteY22" fmla="*/ 203200 h 2074333"/>
              <a:gd name="connsiteX23" fmla="*/ 2641600 w 2641600"/>
              <a:gd name="connsiteY23" fmla="*/ 389467 h 2074333"/>
              <a:gd name="connsiteX24" fmla="*/ 2641600 w 2641600"/>
              <a:gd name="connsiteY24" fmla="*/ 558800 h 2074333"/>
              <a:gd name="connsiteX25" fmla="*/ 2573866 w 2641600"/>
              <a:gd name="connsiteY25" fmla="*/ 728133 h 2074333"/>
              <a:gd name="connsiteX26" fmla="*/ 2463800 w 2641600"/>
              <a:gd name="connsiteY26" fmla="*/ 889000 h 2074333"/>
              <a:gd name="connsiteX27" fmla="*/ 2370666 w 2641600"/>
              <a:gd name="connsiteY27" fmla="*/ 1049867 h 2074333"/>
              <a:gd name="connsiteX28" fmla="*/ 2345266 w 2641600"/>
              <a:gd name="connsiteY28" fmla="*/ 1227667 h 2074333"/>
              <a:gd name="connsiteX29" fmla="*/ 2294466 w 2641600"/>
              <a:gd name="connsiteY29" fmla="*/ 1473200 h 2074333"/>
              <a:gd name="connsiteX30" fmla="*/ 2218266 w 2641600"/>
              <a:gd name="connsiteY30" fmla="*/ 1634067 h 2074333"/>
              <a:gd name="connsiteX31" fmla="*/ 2159000 w 2641600"/>
              <a:gd name="connsiteY31" fmla="*/ 1744133 h 2074333"/>
              <a:gd name="connsiteX32" fmla="*/ 2040466 w 2641600"/>
              <a:gd name="connsiteY32" fmla="*/ 1845733 h 2074333"/>
              <a:gd name="connsiteX33" fmla="*/ 1888066 w 2641600"/>
              <a:gd name="connsiteY33" fmla="*/ 1938867 h 2074333"/>
              <a:gd name="connsiteX34" fmla="*/ 1735666 w 2641600"/>
              <a:gd name="connsiteY34" fmla="*/ 1964267 h 2074333"/>
              <a:gd name="connsiteX35" fmla="*/ 1583266 w 2641600"/>
              <a:gd name="connsiteY35" fmla="*/ 1955800 h 2074333"/>
              <a:gd name="connsiteX36" fmla="*/ 1388533 w 2641600"/>
              <a:gd name="connsiteY36" fmla="*/ 1964267 h 2074333"/>
              <a:gd name="connsiteX37" fmla="*/ 1227666 w 2641600"/>
              <a:gd name="connsiteY37" fmla="*/ 1955800 h 2074333"/>
              <a:gd name="connsiteX38" fmla="*/ 1049866 w 2641600"/>
              <a:gd name="connsiteY38" fmla="*/ 1955800 h 2074333"/>
              <a:gd name="connsiteX39" fmla="*/ 838200 w 2641600"/>
              <a:gd name="connsiteY39" fmla="*/ 1955800 h 2074333"/>
              <a:gd name="connsiteX40" fmla="*/ 601133 w 2641600"/>
              <a:gd name="connsiteY40" fmla="*/ 2006600 h 2074333"/>
              <a:gd name="connsiteX41" fmla="*/ 457200 w 2641600"/>
              <a:gd name="connsiteY41" fmla="*/ 2057400 h 2074333"/>
              <a:gd name="connsiteX42" fmla="*/ 203200 w 2641600"/>
              <a:gd name="connsiteY42" fmla="*/ 2074333 h 2074333"/>
              <a:gd name="connsiteX43" fmla="*/ 0 w 2641600"/>
              <a:gd name="connsiteY43" fmla="*/ 2074333 h 2074333"/>
              <a:gd name="connsiteX44" fmla="*/ 1091533 w 2641600"/>
              <a:gd name="connsiteY44" fmla="*/ 1611222 h 2074333"/>
              <a:gd name="connsiteX45" fmla="*/ 1103805 w 2641600"/>
              <a:gd name="connsiteY45" fmla="*/ 1522688 h 2074333"/>
              <a:gd name="connsiteX46" fmla="*/ 1105934 w 2641600"/>
              <a:gd name="connsiteY46" fmla="*/ 1436219 h 2074333"/>
              <a:gd name="connsiteX47" fmla="*/ 1117756 w 2641600"/>
              <a:gd name="connsiteY47" fmla="*/ 1344680 h 2074333"/>
              <a:gd name="connsiteX48" fmla="*/ 1128351 w 2641600"/>
              <a:gd name="connsiteY48" fmla="*/ 1257611 h 2074333"/>
              <a:gd name="connsiteX49" fmla="*/ 1131583 w 2641600"/>
              <a:gd name="connsiteY49" fmla="*/ 1183607 h 2074333"/>
              <a:gd name="connsiteX50" fmla="*/ 1147626 w 2641600"/>
              <a:gd name="connsiteY50" fmla="*/ 1103610 h 2074333"/>
              <a:gd name="connsiteX0" fmla="*/ 944426 w 2438400"/>
              <a:gd name="connsiteY0" fmla="*/ 1079668 h 2074333"/>
              <a:gd name="connsiteX1" fmla="*/ 953006 w 2438400"/>
              <a:gd name="connsiteY1" fmla="*/ 1040745 h 2074333"/>
              <a:gd name="connsiteX2" fmla="*/ 950551 w 2438400"/>
              <a:gd name="connsiteY2" fmla="*/ 962872 h 2074333"/>
              <a:gd name="connsiteX3" fmla="*/ 964129 w 2438400"/>
              <a:gd name="connsiteY3" fmla="*/ 918868 h 2074333"/>
              <a:gd name="connsiteX4" fmla="*/ 972471 w 2438400"/>
              <a:gd name="connsiteY4" fmla="*/ 864332 h 2074333"/>
              <a:gd name="connsiteX5" fmla="*/ 973901 w 2438400"/>
              <a:gd name="connsiteY5" fmla="*/ 805797 h 2074333"/>
              <a:gd name="connsiteX6" fmla="*/ 979663 w 2438400"/>
              <a:gd name="connsiteY6" fmla="*/ 767594 h 2074333"/>
              <a:gd name="connsiteX7" fmla="*/ 987555 w 2438400"/>
              <a:gd name="connsiteY7" fmla="*/ 708927 h 2074333"/>
              <a:gd name="connsiteX8" fmla="*/ 989885 w 2438400"/>
              <a:gd name="connsiteY8" fmla="*/ 647128 h 2074333"/>
              <a:gd name="connsiteX9" fmla="*/ 999579 w 2438400"/>
              <a:gd name="connsiteY9" fmla="*/ 592591 h 2074333"/>
              <a:gd name="connsiteX10" fmla="*/ 1001459 w 2438400"/>
              <a:gd name="connsiteY10" fmla="*/ 530789 h 2074333"/>
              <a:gd name="connsiteX11" fmla="*/ 1011355 w 2438400"/>
              <a:gd name="connsiteY11" fmla="*/ 468257 h 2074333"/>
              <a:gd name="connsiteX12" fmla="*/ 1016342 w 2438400"/>
              <a:gd name="connsiteY12" fmla="*/ 414791 h 2074333"/>
              <a:gd name="connsiteX13" fmla="*/ 1020754 w 2438400"/>
              <a:gd name="connsiteY13" fmla="*/ 355393 h 2074333"/>
              <a:gd name="connsiteX14" fmla="*/ 1027947 w 2438400"/>
              <a:gd name="connsiteY14" fmla="*/ 286065 h 2074333"/>
              <a:gd name="connsiteX15" fmla="*/ 1032933 w 2438400"/>
              <a:gd name="connsiteY15" fmla="*/ 220133 h 2074333"/>
              <a:gd name="connsiteX16" fmla="*/ 1219200 w 2438400"/>
              <a:gd name="connsiteY16" fmla="*/ 160867 h 2074333"/>
              <a:gd name="connsiteX17" fmla="*/ 1380066 w 2438400"/>
              <a:gd name="connsiteY17" fmla="*/ 76200 h 2074333"/>
              <a:gd name="connsiteX18" fmla="*/ 1566333 w 2438400"/>
              <a:gd name="connsiteY18" fmla="*/ 8467 h 2074333"/>
              <a:gd name="connsiteX19" fmla="*/ 1803400 w 2438400"/>
              <a:gd name="connsiteY19" fmla="*/ 0 h 2074333"/>
              <a:gd name="connsiteX20" fmla="*/ 2023533 w 2438400"/>
              <a:gd name="connsiteY20" fmla="*/ 33867 h 2074333"/>
              <a:gd name="connsiteX21" fmla="*/ 2218266 w 2438400"/>
              <a:gd name="connsiteY21" fmla="*/ 101600 h 2074333"/>
              <a:gd name="connsiteX22" fmla="*/ 2362200 w 2438400"/>
              <a:gd name="connsiteY22" fmla="*/ 203200 h 2074333"/>
              <a:gd name="connsiteX23" fmla="*/ 2438400 w 2438400"/>
              <a:gd name="connsiteY23" fmla="*/ 389467 h 2074333"/>
              <a:gd name="connsiteX24" fmla="*/ 2438400 w 2438400"/>
              <a:gd name="connsiteY24" fmla="*/ 558800 h 2074333"/>
              <a:gd name="connsiteX25" fmla="*/ 2370666 w 2438400"/>
              <a:gd name="connsiteY25" fmla="*/ 728133 h 2074333"/>
              <a:gd name="connsiteX26" fmla="*/ 2260600 w 2438400"/>
              <a:gd name="connsiteY26" fmla="*/ 889000 h 2074333"/>
              <a:gd name="connsiteX27" fmla="*/ 2167466 w 2438400"/>
              <a:gd name="connsiteY27" fmla="*/ 1049867 h 2074333"/>
              <a:gd name="connsiteX28" fmla="*/ 2142066 w 2438400"/>
              <a:gd name="connsiteY28" fmla="*/ 1227667 h 2074333"/>
              <a:gd name="connsiteX29" fmla="*/ 2091266 w 2438400"/>
              <a:gd name="connsiteY29" fmla="*/ 1473200 h 2074333"/>
              <a:gd name="connsiteX30" fmla="*/ 2015066 w 2438400"/>
              <a:gd name="connsiteY30" fmla="*/ 1634067 h 2074333"/>
              <a:gd name="connsiteX31" fmla="*/ 1955800 w 2438400"/>
              <a:gd name="connsiteY31" fmla="*/ 1744133 h 2074333"/>
              <a:gd name="connsiteX32" fmla="*/ 1837266 w 2438400"/>
              <a:gd name="connsiteY32" fmla="*/ 1845733 h 2074333"/>
              <a:gd name="connsiteX33" fmla="*/ 1684866 w 2438400"/>
              <a:gd name="connsiteY33" fmla="*/ 1938867 h 2074333"/>
              <a:gd name="connsiteX34" fmla="*/ 1532466 w 2438400"/>
              <a:gd name="connsiteY34" fmla="*/ 1964267 h 2074333"/>
              <a:gd name="connsiteX35" fmla="*/ 1380066 w 2438400"/>
              <a:gd name="connsiteY35" fmla="*/ 1955800 h 2074333"/>
              <a:gd name="connsiteX36" fmla="*/ 1185333 w 2438400"/>
              <a:gd name="connsiteY36" fmla="*/ 1964267 h 2074333"/>
              <a:gd name="connsiteX37" fmla="*/ 1024466 w 2438400"/>
              <a:gd name="connsiteY37" fmla="*/ 1955800 h 2074333"/>
              <a:gd name="connsiteX38" fmla="*/ 846666 w 2438400"/>
              <a:gd name="connsiteY38" fmla="*/ 1955800 h 2074333"/>
              <a:gd name="connsiteX39" fmla="*/ 635000 w 2438400"/>
              <a:gd name="connsiteY39" fmla="*/ 1955800 h 2074333"/>
              <a:gd name="connsiteX40" fmla="*/ 397933 w 2438400"/>
              <a:gd name="connsiteY40" fmla="*/ 2006600 h 2074333"/>
              <a:gd name="connsiteX41" fmla="*/ 254000 w 2438400"/>
              <a:gd name="connsiteY41" fmla="*/ 2057400 h 2074333"/>
              <a:gd name="connsiteX42" fmla="*/ 0 w 2438400"/>
              <a:gd name="connsiteY42" fmla="*/ 2074333 h 2074333"/>
              <a:gd name="connsiteX43" fmla="*/ 879292 w 2438400"/>
              <a:gd name="connsiteY43" fmla="*/ 1685618 h 2074333"/>
              <a:gd name="connsiteX44" fmla="*/ 888333 w 2438400"/>
              <a:gd name="connsiteY44" fmla="*/ 1611222 h 2074333"/>
              <a:gd name="connsiteX45" fmla="*/ 900605 w 2438400"/>
              <a:gd name="connsiteY45" fmla="*/ 1522688 h 2074333"/>
              <a:gd name="connsiteX46" fmla="*/ 902734 w 2438400"/>
              <a:gd name="connsiteY46" fmla="*/ 1436219 h 2074333"/>
              <a:gd name="connsiteX47" fmla="*/ 914556 w 2438400"/>
              <a:gd name="connsiteY47" fmla="*/ 1344680 h 2074333"/>
              <a:gd name="connsiteX48" fmla="*/ 925151 w 2438400"/>
              <a:gd name="connsiteY48" fmla="*/ 1257611 h 2074333"/>
              <a:gd name="connsiteX49" fmla="*/ 928383 w 2438400"/>
              <a:gd name="connsiteY49" fmla="*/ 1183607 h 2074333"/>
              <a:gd name="connsiteX50" fmla="*/ 944426 w 2438400"/>
              <a:gd name="connsiteY50" fmla="*/ 1103610 h 2074333"/>
              <a:gd name="connsiteX0" fmla="*/ 690426 w 2184400"/>
              <a:gd name="connsiteY0" fmla="*/ 1079668 h 2057400"/>
              <a:gd name="connsiteX1" fmla="*/ 699006 w 2184400"/>
              <a:gd name="connsiteY1" fmla="*/ 1040745 h 2057400"/>
              <a:gd name="connsiteX2" fmla="*/ 696551 w 2184400"/>
              <a:gd name="connsiteY2" fmla="*/ 962872 h 2057400"/>
              <a:gd name="connsiteX3" fmla="*/ 710129 w 2184400"/>
              <a:gd name="connsiteY3" fmla="*/ 918868 h 2057400"/>
              <a:gd name="connsiteX4" fmla="*/ 718471 w 2184400"/>
              <a:gd name="connsiteY4" fmla="*/ 864332 h 2057400"/>
              <a:gd name="connsiteX5" fmla="*/ 719901 w 2184400"/>
              <a:gd name="connsiteY5" fmla="*/ 805797 h 2057400"/>
              <a:gd name="connsiteX6" fmla="*/ 725663 w 2184400"/>
              <a:gd name="connsiteY6" fmla="*/ 767594 h 2057400"/>
              <a:gd name="connsiteX7" fmla="*/ 733555 w 2184400"/>
              <a:gd name="connsiteY7" fmla="*/ 708927 h 2057400"/>
              <a:gd name="connsiteX8" fmla="*/ 735885 w 2184400"/>
              <a:gd name="connsiteY8" fmla="*/ 647128 h 2057400"/>
              <a:gd name="connsiteX9" fmla="*/ 745579 w 2184400"/>
              <a:gd name="connsiteY9" fmla="*/ 592591 h 2057400"/>
              <a:gd name="connsiteX10" fmla="*/ 747459 w 2184400"/>
              <a:gd name="connsiteY10" fmla="*/ 530789 h 2057400"/>
              <a:gd name="connsiteX11" fmla="*/ 757355 w 2184400"/>
              <a:gd name="connsiteY11" fmla="*/ 468257 h 2057400"/>
              <a:gd name="connsiteX12" fmla="*/ 762342 w 2184400"/>
              <a:gd name="connsiteY12" fmla="*/ 414791 h 2057400"/>
              <a:gd name="connsiteX13" fmla="*/ 766754 w 2184400"/>
              <a:gd name="connsiteY13" fmla="*/ 355393 h 2057400"/>
              <a:gd name="connsiteX14" fmla="*/ 773947 w 2184400"/>
              <a:gd name="connsiteY14" fmla="*/ 286065 h 2057400"/>
              <a:gd name="connsiteX15" fmla="*/ 778933 w 2184400"/>
              <a:gd name="connsiteY15" fmla="*/ 220133 h 2057400"/>
              <a:gd name="connsiteX16" fmla="*/ 965200 w 2184400"/>
              <a:gd name="connsiteY16" fmla="*/ 160867 h 2057400"/>
              <a:gd name="connsiteX17" fmla="*/ 1126066 w 2184400"/>
              <a:gd name="connsiteY17" fmla="*/ 76200 h 2057400"/>
              <a:gd name="connsiteX18" fmla="*/ 1312333 w 2184400"/>
              <a:gd name="connsiteY18" fmla="*/ 8467 h 2057400"/>
              <a:gd name="connsiteX19" fmla="*/ 1549400 w 2184400"/>
              <a:gd name="connsiteY19" fmla="*/ 0 h 2057400"/>
              <a:gd name="connsiteX20" fmla="*/ 1769533 w 2184400"/>
              <a:gd name="connsiteY20" fmla="*/ 33867 h 2057400"/>
              <a:gd name="connsiteX21" fmla="*/ 1964266 w 2184400"/>
              <a:gd name="connsiteY21" fmla="*/ 101600 h 2057400"/>
              <a:gd name="connsiteX22" fmla="*/ 2108200 w 2184400"/>
              <a:gd name="connsiteY22" fmla="*/ 203200 h 2057400"/>
              <a:gd name="connsiteX23" fmla="*/ 2184400 w 2184400"/>
              <a:gd name="connsiteY23" fmla="*/ 389467 h 2057400"/>
              <a:gd name="connsiteX24" fmla="*/ 2184400 w 2184400"/>
              <a:gd name="connsiteY24" fmla="*/ 558800 h 2057400"/>
              <a:gd name="connsiteX25" fmla="*/ 2116666 w 2184400"/>
              <a:gd name="connsiteY25" fmla="*/ 728133 h 2057400"/>
              <a:gd name="connsiteX26" fmla="*/ 2006600 w 2184400"/>
              <a:gd name="connsiteY26" fmla="*/ 889000 h 2057400"/>
              <a:gd name="connsiteX27" fmla="*/ 1913466 w 2184400"/>
              <a:gd name="connsiteY27" fmla="*/ 1049867 h 2057400"/>
              <a:gd name="connsiteX28" fmla="*/ 1888066 w 2184400"/>
              <a:gd name="connsiteY28" fmla="*/ 1227667 h 2057400"/>
              <a:gd name="connsiteX29" fmla="*/ 1837266 w 2184400"/>
              <a:gd name="connsiteY29" fmla="*/ 1473200 h 2057400"/>
              <a:gd name="connsiteX30" fmla="*/ 1761066 w 2184400"/>
              <a:gd name="connsiteY30" fmla="*/ 1634067 h 2057400"/>
              <a:gd name="connsiteX31" fmla="*/ 1701800 w 2184400"/>
              <a:gd name="connsiteY31" fmla="*/ 1744133 h 2057400"/>
              <a:gd name="connsiteX32" fmla="*/ 1583266 w 2184400"/>
              <a:gd name="connsiteY32" fmla="*/ 1845733 h 2057400"/>
              <a:gd name="connsiteX33" fmla="*/ 1430866 w 2184400"/>
              <a:gd name="connsiteY33" fmla="*/ 1938867 h 2057400"/>
              <a:gd name="connsiteX34" fmla="*/ 1278466 w 2184400"/>
              <a:gd name="connsiteY34" fmla="*/ 1964267 h 2057400"/>
              <a:gd name="connsiteX35" fmla="*/ 1126066 w 2184400"/>
              <a:gd name="connsiteY35" fmla="*/ 1955800 h 2057400"/>
              <a:gd name="connsiteX36" fmla="*/ 931333 w 2184400"/>
              <a:gd name="connsiteY36" fmla="*/ 1964267 h 2057400"/>
              <a:gd name="connsiteX37" fmla="*/ 770466 w 2184400"/>
              <a:gd name="connsiteY37" fmla="*/ 1955800 h 2057400"/>
              <a:gd name="connsiteX38" fmla="*/ 592666 w 2184400"/>
              <a:gd name="connsiteY38" fmla="*/ 1955800 h 2057400"/>
              <a:gd name="connsiteX39" fmla="*/ 381000 w 2184400"/>
              <a:gd name="connsiteY39" fmla="*/ 1955800 h 2057400"/>
              <a:gd name="connsiteX40" fmla="*/ 143933 w 2184400"/>
              <a:gd name="connsiteY40" fmla="*/ 2006600 h 2057400"/>
              <a:gd name="connsiteX41" fmla="*/ 0 w 2184400"/>
              <a:gd name="connsiteY41" fmla="*/ 2057400 h 2057400"/>
              <a:gd name="connsiteX42" fmla="*/ 618456 w 2184400"/>
              <a:gd name="connsiteY42" fmla="*/ 1767281 h 2057400"/>
              <a:gd name="connsiteX43" fmla="*/ 625292 w 2184400"/>
              <a:gd name="connsiteY43" fmla="*/ 1685618 h 2057400"/>
              <a:gd name="connsiteX44" fmla="*/ 634333 w 2184400"/>
              <a:gd name="connsiteY44" fmla="*/ 1611222 h 2057400"/>
              <a:gd name="connsiteX45" fmla="*/ 646605 w 2184400"/>
              <a:gd name="connsiteY45" fmla="*/ 1522688 h 2057400"/>
              <a:gd name="connsiteX46" fmla="*/ 648734 w 2184400"/>
              <a:gd name="connsiteY46" fmla="*/ 1436219 h 2057400"/>
              <a:gd name="connsiteX47" fmla="*/ 660556 w 2184400"/>
              <a:gd name="connsiteY47" fmla="*/ 1344680 h 2057400"/>
              <a:gd name="connsiteX48" fmla="*/ 671151 w 2184400"/>
              <a:gd name="connsiteY48" fmla="*/ 1257611 h 2057400"/>
              <a:gd name="connsiteX49" fmla="*/ 674383 w 2184400"/>
              <a:gd name="connsiteY49" fmla="*/ 1183607 h 2057400"/>
              <a:gd name="connsiteX50" fmla="*/ 690426 w 2184400"/>
              <a:gd name="connsiteY50" fmla="*/ 1103610 h 2057400"/>
              <a:gd name="connsiteX0" fmla="*/ 546493 w 2040467"/>
              <a:gd name="connsiteY0" fmla="*/ 1079668 h 2006600"/>
              <a:gd name="connsiteX1" fmla="*/ 555073 w 2040467"/>
              <a:gd name="connsiteY1" fmla="*/ 1040745 h 2006600"/>
              <a:gd name="connsiteX2" fmla="*/ 552618 w 2040467"/>
              <a:gd name="connsiteY2" fmla="*/ 962872 h 2006600"/>
              <a:gd name="connsiteX3" fmla="*/ 566196 w 2040467"/>
              <a:gd name="connsiteY3" fmla="*/ 918868 h 2006600"/>
              <a:gd name="connsiteX4" fmla="*/ 574538 w 2040467"/>
              <a:gd name="connsiteY4" fmla="*/ 864332 h 2006600"/>
              <a:gd name="connsiteX5" fmla="*/ 575968 w 2040467"/>
              <a:gd name="connsiteY5" fmla="*/ 805797 h 2006600"/>
              <a:gd name="connsiteX6" fmla="*/ 581730 w 2040467"/>
              <a:gd name="connsiteY6" fmla="*/ 767594 h 2006600"/>
              <a:gd name="connsiteX7" fmla="*/ 589622 w 2040467"/>
              <a:gd name="connsiteY7" fmla="*/ 708927 h 2006600"/>
              <a:gd name="connsiteX8" fmla="*/ 591952 w 2040467"/>
              <a:gd name="connsiteY8" fmla="*/ 647128 h 2006600"/>
              <a:gd name="connsiteX9" fmla="*/ 601646 w 2040467"/>
              <a:gd name="connsiteY9" fmla="*/ 592591 h 2006600"/>
              <a:gd name="connsiteX10" fmla="*/ 603526 w 2040467"/>
              <a:gd name="connsiteY10" fmla="*/ 530789 h 2006600"/>
              <a:gd name="connsiteX11" fmla="*/ 613422 w 2040467"/>
              <a:gd name="connsiteY11" fmla="*/ 468257 h 2006600"/>
              <a:gd name="connsiteX12" fmla="*/ 618409 w 2040467"/>
              <a:gd name="connsiteY12" fmla="*/ 414791 h 2006600"/>
              <a:gd name="connsiteX13" fmla="*/ 622821 w 2040467"/>
              <a:gd name="connsiteY13" fmla="*/ 355393 h 2006600"/>
              <a:gd name="connsiteX14" fmla="*/ 630014 w 2040467"/>
              <a:gd name="connsiteY14" fmla="*/ 286065 h 2006600"/>
              <a:gd name="connsiteX15" fmla="*/ 635000 w 2040467"/>
              <a:gd name="connsiteY15" fmla="*/ 220133 h 2006600"/>
              <a:gd name="connsiteX16" fmla="*/ 821267 w 2040467"/>
              <a:gd name="connsiteY16" fmla="*/ 160867 h 2006600"/>
              <a:gd name="connsiteX17" fmla="*/ 982133 w 2040467"/>
              <a:gd name="connsiteY17" fmla="*/ 76200 h 2006600"/>
              <a:gd name="connsiteX18" fmla="*/ 1168400 w 2040467"/>
              <a:gd name="connsiteY18" fmla="*/ 8467 h 2006600"/>
              <a:gd name="connsiteX19" fmla="*/ 1405467 w 2040467"/>
              <a:gd name="connsiteY19" fmla="*/ 0 h 2006600"/>
              <a:gd name="connsiteX20" fmla="*/ 1625600 w 2040467"/>
              <a:gd name="connsiteY20" fmla="*/ 33867 h 2006600"/>
              <a:gd name="connsiteX21" fmla="*/ 1820333 w 2040467"/>
              <a:gd name="connsiteY21" fmla="*/ 101600 h 2006600"/>
              <a:gd name="connsiteX22" fmla="*/ 1964267 w 2040467"/>
              <a:gd name="connsiteY22" fmla="*/ 203200 h 2006600"/>
              <a:gd name="connsiteX23" fmla="*/ 2040467 w 2040467"/>
              <a:gd name="connsiteY23" fmla="*/ 389467 h 2006600"/>
              <a:gd name="connsiteX24" fmla="*/ 2040467 w 2040467"/>
              <a:gd name="connsiteY24" fmla="*/ 558800 h 2006600"/>
              <a:gd name="connsiteX25" fmla="*/ 1972733 w 2040467"/>
              <a:gd name="connsiteY25" fmla="*/ 728133 h 2006600"/>
              <a:gd name="connsiteX26" fmla="*/ 1862667 w 2040467"/>
              <a:gd name="connsiteY26" fmla="*/ 889000 h 2006600"/>
              <a:gd name="connsiteX27" fmla="*/ 1769533 w 2040467"/>
              <a:gd name="connsiteY27" fmla="*/ 1049867 h 2006600"/>
              <a:gd name="connsiteX28" fmla="*/ 1744133 w 2040467"/>
              <a:gd name="connsiteY28" fmla="*/ 1227667 h 2006600"/>
              <a:gd name="connsiteX29" fmla="*/ 1693333 w 2040467"/>
              <a:gd name="connsiteY29" fmla="*/ 1473200 h 2006600"/>
              <a:gd name="connsiteX30" fmla="*/ 1617133 w 2040467"/>
              <a:gd name="connsiteY30" fmla="*/ 1634067 h 2006600"/>
              <a:gd name="connsiteX31" fmla="*/ 1557867 w 2040467"/>
              <a:gd name="connsiteY31" fmla="*/ 1744133 h 2006600"/>
              <a:gd name="connsiteX32" fmla="*/ 1439333 w 2040467"/>
              <a:gd name="connsiteY32" fmla="*/ 1845733 h 2006600"/>
              <a:gd name="connsiteX33" fmla="*/ 1286933 w 2040467"/>
              <a:gd name="connsiteY33" fmla="*/ 1938867 h 2006600"/>
              <a:gd name="connsiteX34" fmla="*/ 1134533 w 2040467"/>
              <a:gd name="connsiteY34" fmla="*/ 1964267 h 2006600"/>
              <a:gd name="connsiteX35" fmla="*/ 982133 w 2040467"/>
              <a:gd name="connsiteY35" fmla="*/ 1955800 h 2006600"/>
              <a:gd name="connsiteX36" fmla="*/ 787400 w 2040467"/>
              <a:gd name="connsiteY36" fmla="*/ 1964267 h 2006600"/>
              <a:gd name="connsiteX37" fmla="*/ 626533 w 2040467"/>
              <a:gd name="connsiteY37" fmla="*/ 1955800 h 2006600"/>
              <a:gd name="connsiteX38" fmla="*/ 448733 w 2040467"/>
              <a:gd name="connsiteY38" fmla="*/ 1955800 h 2006600"/>
              <a:gd name="connsiteX39" fmla="*/ 237067 w 2040467"/>
              <a:gd name="connsiteY39" fmla="*/ 1955800 h 2006600"/>
              <a:gd name="connsiteX40" fmla="*/ 0 w 2040467"/>
              <a:gd name="connsiteY40" fmla="*/ 2006600 h 2006600"/>
              <a:gd name="connsiteX41" fmla="*/ 470017 w 2040467"/>
              <a:gd name="connsiteY41" fmla="*/ 1825478 h 2006600"/>
              <a:gd name="connsiteX42" fmla="*/ 474523 w 2040467"/>
              <a:gd name="connsiteY42" fmla="*/ 1767281 h 2006600"/>
              <a:gd name="connsiteX43" fmla="*/ 481359 w 2040467"/>
              <a:gd name="connsiteY43" fmla="*/ 1685618 h 2006600"/>
              <a:gd name="connsiteX44" fmla="*/ 490400 w 2040467"/>
              <a:gd name="connsiteY44" fmla="*/ 1611222 h 2006600"/>
              <a:gd name="connsiteX45" fmla="*/ 502672 w 2040467"/>
              <a:gd name="connsiteY45" fmla="*/ 1522688 h 2006600"/>
              <a:gd name="connsiteX46" fmla="*/ 504801 w 2040467"/>
              <a:gd name="connsiteY46" fmla="*/ 1436219 h 2006600"/>
              <a:gd name="connsiteX47" fmla="*/ 516623 w 2040467"/>
              <a:gd name="connsiteY47" fmla="*/ 1344680 h 2006600"/>
              <a:gd name="connsiteX48" fmla="*/ 527218 w 2040467"/>
              <a:gd name="connsiteY48" fmla="*/ 1257611 h 2006600"/>
              <a:gd name="connsiteX49" fmla="*/ 530450 w 2040467"/>
              <a:gd name="connsiteY49" fmla="*/ 1183607 h 2006600"/>
              <a:gd name="connsiteX50" fmla="*/ 546493 w 2040467"/>
              <a:gd name="connsiteY50" fmla="*/ 1103610 h 2006600"/>
              <a:gd name="connsiteX0" fmla="*/ 309426 w 1803400"/>
              <a:gd name="connsiteY0" fmla="*/ 1079668 h 1964267"/>
              <a:gd name="connsiteX1" fmla="*/ 318006 w 1803400"/>
              <a:gd name="connsiteY1" fmla="*/ 1040745 h 1964267"/>
              <a:gd name="connsiteX2" fmla="*/ 315551 w 1803400"/>
              <a:gd name="connsiteY2" fmla="*/ 962872 h 1964267"/>
              <a:gd name="connsiteX3" fmla="*/ 329129 w 1803400"/>
              <a:gd name="connsiteY3" fmla="*/ 918868 h 1964267"/>
              <a:gd name="connsiteX4" fmla="*/ 337471 w 1803400"/>
              <a:gd name="connsiteY4" fmla="*/ 864332 h 1964267"/>
              <a:gd name="connsiteX5" fmla="*/ 338901 w 1803400"/>
              <a:gd name="connsiteY5" fmla="*/ 805797 h 1964267"/>
              <a:gd name="connsiteX6" fmla="*/ 344663 w 1803400"/>
              <a:gd name="connsiteY6" fmla="*/ 767594 h 1964267"/>
              <a:gd name="connsiteX7" fmla="*/ 352555 w 1803400"/>
              <a:gd name="connsiteY7" fmla="*/ 708927 h 1964267"/>
              <a:gd name="connsiteX8" fmla="*/ 354885 w 1803400"/>
              <a:gd name="connsiteY8" fmla="*/ 647128 h 1964267"/>
              <a:gd name="connsiteX9" fmla="*/ 364579 w 1803400"/>
              <a:gd name="connsiteY9" fmla="*/ 592591 h 1964267"/>
              <a:gd name="connsiteX10" fmla="*/ 366459 w 1803400"/>
              <a:gd name="connsiteY10" fmla="*/ 530789 h 1964267"/>
              <a:gd name="connsiteX11" fmla="*/ 376355 w 1803400"/>
              <a:gd name="connsiteY11" fmla="*/ 468257 h 1964267"/>
              <a:gd name="connsiteX12" fmla="*/ 381342 w 1803400"/>
              <a:gd name="connsiteY12" fmla="*/ 414791 h 1964267"/>
              <a:gd name="connsiteX13" fmla="*/ 385754 w 1803400"/>
              <a:gd name="connsiteY13" fmla="*/ 355393 h 1964267"/>
              <a:gd name="connsiteX14" fmla="*/ 392947 w 1803400"/>
              <a:gd name="connsiteY14" fmla="*/ 286065 h 1964267"/>
              <a:gd name="connsiteX15" fmla="*/ 397933 w 1803400"/>
              <a:gd name="connsiteY15" fmla="*/ 220133 h 1964267"/>
              <a:gd name="connsiteX16" fmla="*/ 584200 w 1803400"/>
              <a:gd name="connsiteY16" fmla="*/ 160867 h 1964267"/>
              <a:gd name="connsiteX17" fmla="*/ 745066 w 1803400"/>
              <a:gd name="connsiteY17" fmla="*/ 76200 h 1964267"/>
              <a:gd name="connsiteX18" fmla="*/ 931333 w 1803400"/>
              <a:gd name="connsiteY18" fmla="*/ 8467 h 1964267"/>
              <a:gd name="connsiteX19" fmla="*/ 1168400 w 1803400"/>
              <a:gd name="connsiteY19" fmla="*/ 0 h 1964267"/>
              <a:gd name="connsiteX20" fmla="*/ 1388533 w 1803400"/>
              <a:gd name="connsiteY20" fmla="*/ 33867 h 1964267"/>
              <a:gd name="connsiteX21" fmla="*/ 1583266 w 1803400"/>
              <a:gd name="connsiteY21" fmla="*/ 101600 h 1964267"/>
              <a:gd name="connsiteX22" fmla="*/ 1727200 w 1803400"/>
              <a:gd name="connsiteY22" fmla="*/ 203200 h 1964267"/>
              <a:gd name="connsiteX23" fmla="*/ 1803400 w 1803400"/>
              <a:gd name="connsiteY23" fmla="*/ 389467 h 1964267"/>
              <a:gd name="connsiteX24" fmla="*/ 1803400 w 1803400"/>
              <a:gd name="connsiteY24" fmla="*/ 558800 h 1964267"/>
              <a:gd name="connsiteX25" fmla="*/ 1735666 w 1803400"/>
              <a:gd name="connsiteY25" fmla="*/ 728133 h 1964267"/>
              <a:gd name="connsiteX26" fmla="*/ 1625600 w 1803400"/>
              <a:gd name="connsiteY26" fmla="*/ 889000 h 1964267"/>
              <a:gd name="connsiteX27" fmla="*/ 1532466 w 1803400"/>
              <a:gd name="connsiteY27" fmla="*/ 1049867 h 1964267"/>
              <a:gd name="connsiteX28" fmla="*/ 1507066 w 1803400"/>
              <a:gd name="connsiteY28" fmla="*/ 1227667 h 1964267"/>
              <a:gd name="connsiteX29" fmla="*/ 1456266 w 1803400"/>
              <a:gd name="connsiteY29" fmla="*/ 1473200 h 1964267"/>
              <a:gd name="connsiteX30" fmla="*/ 1380066 w 1803400"/>
              <a:gd name="connsiteY30" fmla="*/ 1634067 h 1964267"/>
              <a:gd name="connsiteX31" fmla="*/ 1320800 w 1803400"/>
              <a:gd name="connsiteY31" fmla="*/ 1744133 h 1964267"/>
              <a:gd name="connsiteX32" fmla="*/ 1202266 w 1803400"/>
              <a:gd name="connsiteY32" fmla="*/ 1845733 h 1964267"/>
              <a:gd name="connsiteX33" fmla="*/ 1049866 w 1803400"/>
              <a:gd name="connsiteY33" fmla="*/ 1938867 h 1964267"/>
              <a:gd name="connsiteX34" fmla="*/ 897466 w 1803400"/>
              <a:gd name="connsiteY34" fmla="*/ 1964267 h 1964267"/>
              <a:gd name="connsiteX35" fmla="*/ 745066 w 1803400"/>
              <a:gd name="connsiteY35" fmla="*/ 1955800 h 1964267"/>
              <a:gd name="connsiteX36" fmla="*/ 550333 w 1803400"/>
              <a:gd name="connsiteY36" fmla="*/ 1964267 h 1964267"/>
              <a:gd name="connsiteX37" fmla="*/ 389466 w 1803400"/>
              <a:gd name="connsiteY37" fmla="*/ 1955800 h 1964267"/>
              <a:gd name="connsiteX38" fmla="*/ 211666 w 1803400"/>
              <a:gd name="connsiteY38" fmla="*/ 1955800 h 1964267"/>
              <a:gd name="connsiteX39" fmla="*/ 0 w 1803400"/>
              <a:gd name="connsiteY39" fmla="*/ 1955800 h 1964267"/>
              <a:gd name="connsiteX40" fmla="*/ 218549 w 1803400"/>
              <a:gd name="connsiteY40" fmla="*/ 1875940 h 1964267"/>
              <a:gd name="connsiteX41" fmla="*/ 232950 w 1803400"/>
              <a:gd name="connsiteY41" fmla="*/ 1825478 h 1964267"/>
              <a:gd name="connsiteX42" fmla="*/ 237456 w 1803400"/>
              <a:gd name="connsiteY42" fmla="*/ 1767281 h 1964267"/>
              <a:gd name="connsiteX43" fmla="*/ 244292 w 1803400"/>
              <a:gd name="connsiteY43" fmla="*/ 1685618 h 1964267"/>
              <a:gd name="connsiteX44" fmla="*/ 253333 w 1803400"/>
              <a:gd name="connsiteY44" fmla="*/ 1611222 h 1964267"/>
              <a:gd name="connsiteX45" fmla="*/ 265605 w 1803400"/>
              <a:gd name="connsiteY45" fmla="*/ 1522688 h 1964267"/>
              <a:gd name="connsiteX46" fmla="*/ 267734 w 1803400"/>
              <a:gd name="connsiteY46" fmla="*/ 1436219 h 1964267"/>
              <a:gd name="connsiteX47" fmla="*/ 279556 w 1803400"/>
              <a:gd name="connsiteY47" fmla="*/ 1344680 h 1964267"/>
              <a:gd name="connsiteX48" fmla="*/ 290151 w 1803400"/>
              <a:gd name="connsiteY48" fmla="*/ 1257611 h 1964267"/>
              <a:gd name="connsiteX49" fmla="*/ 293383 w 1803400"/>
              <a:gd name="connsiteY49" fmla="*/ 1183607 h 1964267"/>
              <a:gd name="connsiteX50" fmla="*/ 309426 w 1803400"/>
              <a:gd name="connsiteY50" fmla="*/ 1103610 h 1964267"/>
              <a:gd name="connsiteX0" fmla="*/ 97760 w 1591734"/>
              <a:gd name="connsiteY0" fmla="*/ 1079668 h 1964267"/>
              <a:gd name="connsiteX1" fmla="*/ 106340 w 1591734"/>
              <a:gd name="connsiteY1" fmla="*/ 1040745 h 1964267"/>
              <a:gd name="connsiteX2" fmla="*/ 103885 w 1591734"/>
              <a:gd name="connsiteY2" fmla="*/ 962872 h 1964267"/>
              <a:gd name="connsiteX3" fmla="*/ 117463 w 1591734"/>
              <a:gd name="connsiteY3" fmla="*/ 918868 h 1964267"/>
              <a:gd name="connsiteX4" fmla="*/ 125805 w 1591734"/>
              <a:gd name="connsiteY4" fmla="*/ 864332 h 1964267"/>
              <a:gd name="connsiteX5" fmla="*/ 127235 w 1591734"/>
              <a:gd name="connsiteY5" fmla="*/ 805797 h 1964267"/>
              <a:gd name="connsiteX6" fmla="*/ 132997 w 1591734"/>
              <a:gd name="connsiteY6" fmla="*/ 767594 h 1964267"/>
              <a:gd name="connsiteX7" fmla="*/ 140889 w 1591734"/>
              <a:gd name="connsiteY7" fmla="*/ 708927 h 1964267"/>
              <a:gd name="connsiteX8" fmla="*/ 143219 w 1591734"/>
              <a:gd name="connsiteY8" fmla="*/ 647128 h 1964267"/>
              <a:gd name="connsiteX9" fmla="*/ 152913 w 1591734"/>
              <a:gd name="connsiteY9" fmla="*/ 592591 h 1964267"/>
              <a:gd name="connsiteX10" fmla="*/ 154793 w 1591734"/>
              <a:gd name="connsiteY10" fmla="*/ 530789 h 1964267"/>
              <a:gd name="connsiteX11" fmla="*/ 164689 w 1591734"/>
              <a:gd name="connsiteY11" fmla="*/ 468257 h 1964267"/>
              <a:gd name="connsiteX12" fmla="*/ 169676 w 1591734"/>
              <a:gd name="connsiteY12" fmla="*/ 414791 h 1964267"/>
              <a:gd name="connsiteX13" fmla="*/ 174088 w 1591734"/>
              <a:gd name="connsiteY13" fmla="*/ 355393 h 1964267"/>
              <a:gd name="connsiteX14" fmla="*/ 181281 w 1591734"/>
              <a:gd name="connsiteY14" fmla="*/ 286065 h 1964267"/>
              <a:gd name="connsiteX15" fmla="*/ 186267 w 1591734"/>
              <a:gd name="connsiteY15" fmla="*/ 220133 h 1964267"/>
              <a:gd name="connsiteX16" fmla="*/ 372534 w 1591734"/>
              <a:gd name="connsiteY16" fmla="*/ 160867 h 1964267"/>
              <a:gd name="connsiteX17" fmla="*/ 533400 w 1591734"/>
              <a:gd name="connsiteY17" fmla="*/ 76200 h 1964267"/>
              <a:gd name="connsiteX18" fmla="*/ 719667 w 1591734"/>
              <a:gd name="connsiteY18" fmla="*/ 8467 h 1964267"/>
              <a:gd name="connsiteX19" fmla="*/ 956734 w 1591734"/>
              <a:gd name="connsiteY19" fmla="*/ 0 h 1964267"/>
              <a:gd name="connsiteX20" fmla="*/ 1176867 w 1591734"/>
              <a:gd name="connsiteY20" fmla="*/ 33867 h 1964267"/>
              <a:gd name="connsiteX21" fmla="*/ 1371600 w 1591734"/>
              <a:gd name="connsiteY21" fmla="*/ 101600 h 1964267"/>
              <a:gd name="connsiteX22" fmla="*/ 1515534 w 1591734"/>
              <a:gd name="connsiteY22" fmla="*/ 203200 h 1964267"/>
              <a:gd name="connsiteX23" fmla="*/ 1591734 w 1591734"/>
              <a:gd name="connsiteY23" fmla="*/ 389467 h 1964267"/>
              <a:gd name="connsiteX24" fmla="*/ 1591734 w 1591734"/>
              <a:gd name="connsiteY24" fmla="*/ 558800 h 1964267"/>
              <a:gd name="connsiteX25" fmla="*/ 1524000 w 1591734"/>
              <a:gd name="connsiteY25" fmla="*/ 728133 h 1964267"/>
              <a:gd name="connsiteX26" fmla="*/ 1413934 w 1591734"/>
              <a:gd name="connsiteY26" fmla="*/ 889000 h 1964267"/>
              <a:gd name="connsiteX27" fmla="*/ 1320800 w 1591734"/>
              <a:gd name="connsiteY27" fmla="*/ 1049867 h 1964267"/>
              <a:gd name="connsiteX28" fmla="*/ 1295400 w 1591734"/>
              <a:gd name="connsiteY28" fmla="*/ 1227667 h 1964267"/>
              <a:gd name="connsiteX29" fmla="*/ 1244600 w 1591734"/>
              <a:gd name="connsiteY29" fmla="*/ 1473200 h 1964267"/>
              <a:gd name="connsiteX30" fmla="*/ 1168400 w 1591734"/>
              <a:gd name="connsiteY30" fmla="*/ 1634067 h 1964267"/>
              <a:gd name="connsiteX31" fmla="*/ 1109134 w 1591734"/>
              <a:gd name="connsiteY31" fmla="*/ 1744133 h 1964267"/>
              <a:gd name="connsiteX32" fmla="*/ 990600 w 1591734"/>
              <a:gd name="connsiteY32" fmla="*/ 1845733 h 1964267"/>
              <a:gd name="connsiteX33" fmla="*/ 838200 w 1591734"/>
              <a:gd name="connsiteY33" fmla="*/ 1938867 h 1964267"/>
              <a:gd name="connsiteX34" fmla="*/ 685800 w 1591734"/>
              <a:gd name="connsiteY34" fmla="*/ 1964267 h 1964267"/>
              <a:gd name="connsiteX35" fmla="*/ 533400 w 1591734"/>
              <a:gd name="connsiteY35" fmla="*/ 1955800 h 1964267"/>
              <a:gd name="connsiteX36" fmla="*/ 338667 w 1591734"/>
              <a:gd name="connsiteY36" fmla="*/ 1964267 h 1964267"/>
              <a:gd name="connsiteX37" fmla="*/ 177800 w 1591734"/>
              <a:gd name="connsiteY37" fmla="*/ 1955800 h 1964267"/>
              <a:gd name="connsiteX38" fmla="*/ 0 w 1591734"/>
              <a:gd name="connsiteY38" fmla="*/ 1955800 h 1964267"/>
              <a:gd name="connsiteX39" fmla="*/ 4833 w 1591734"/>
              <a:gd name="connsiteY39" fmla="*/ 1926402 h 1964267"/>
              <a:gd name="connsiteX40" fmla="*/ 6883 w 1591734"/>
              <a:gd name="connsiteY40" fmla="*/ 1875940 h 1964267"/>
              <a:gd name="connsiteX41" fmla="*/ 21284 w 1591734"/>
              <a:gd name="connsiteY41" fmla="*/ 1825478 h 1964267"/>
              <a:gd name="connsiteX42" fmla="*/ 25790 w 1591734"/>
              <a:gd name="connsiteY42" fmla="*/ 1767281 h 1964267"/>
              <a:gd name="connsiteX43" fmla="*/ 32626 w 1591734"/>
              <a:gd name="connsiteY43" fmla="*/ 1685618 h 1964267"/>
              <a:gd name="connsiteX44" fmla="*/ 41667 w 1591734"/>
              <a:gd name="connsiteY44" fmla="*/ 1611222 h 1964267"/>
              <a:gd name="connsiteX45" fmla="*/ 53939 w 1591734"/>
              <a:gd name="connsiteY45" fmla="*/ 1522688 h 1964267"/>
              <a:gd name="connsiteX46" fmla="*/ 56068 w 1591734"/>
              <a:gd name="connsiteY46" fmla="*/ 1436219 h 1964267"/>
              <a:gd name="connsiteX47" fmla="*/ 67890 w 1591734"/>
              <a:gd name="connsiteY47" fmla="*/ 1344680 h 1964267"/>
              <a:gd name="connsiteX48" fmla="*/ 78485 w 1591734"/>
              <a:gd name="connsiteY48" fmla="*/ 1257611 h 1964267"/>
              <a:gd name="connsiteX49" fmla="*/ 81717 w 1591734"/>
              <a:gd name="connsiteY49" fmla="*/ 1183607 h 1964267"/>
              <a:gd name="connsiteX50" fmla="*/ 97760 w 1591734"/>
              <a:gd name="connsiteY50" fmla="*/ 1103610 h 196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591734" h="1964267">
                <a:moveTo>
                  <a:pt x="97760" y="1079668"/>
                </a:moveTo>
                <a:lnTo>
                  <a:pt x="106340" y="1040745"/>
                </a:lnTo>
                <a:cubicBezTo>
                  <a:pt x="105522" y="1014787"/>
                  <a:pt x="104703" y="988830"/>
                  <a:pt x="103885" y="962872"/>
                </a:cubicBezTo>
                <a:lnTo>
                  <a:pt x="117463" y="918868"/>
                </a:lnTo>
                <a:lnTo>
                  <a:pt x="125805" y="864332"/>
                </a:lnTo>
                <a:cubicBezTo>
                  <a:pt x="126282" y="844820"/>
                  <a:pt x="126758" y="825309"/>
                  <a:pt x="127235" y="805797"/>
                </a:cubicBezTo>
                <a:lnTo>
                  <a:pt x="132997" y="767594"/>
                </a:lnTo>
                <a:lnTo>
                  <a:pt x="140889" y="708927"/>
                </a:lnTo>
                <a:cubicBezTo>
                  <a:pt x="141666" y="688327"/>
                  <a:pt x="142442" y="667728"/>
                  <a:pt x="143219" y="647128"/>
                </a:cubicBezTo>
                <a:lnTo>
                  <a:pt x="152913" y="592591"/>
                </a:lnTo>
                <a:cubicBezTo>
                  <a:pt x="153540" y="571990"/>
                  <a:pt x="154166" y="551390"/>
                  <a:pt x="154793" y="530789"/>
                </a:cubicBezTo>
                <a:lnTo>
                  <a:pt x="164689" y="468257"/>
                </a:lnTo>
                <a:lnTo>
                  <a:pt x="169676" y="414791"/>
                </a:lnTo>
                <a:lnTo>
                  <a:pt x="174088" y="355393"/>
                </a:lnTo>
                <a:lnTo>
                  <a:pt x="181281" y="286065"/>
                </a:lnTo>
                <a:lnTo>
                  <a:pt x="186267" y="220133"/>
                </a:lnTo>
                <a:lnTo>
                  <a:pt x="372534" y="160867"/>
                </a:lnTo>
                <a:lnTo>
                  <a:pt x="533400" y="76200"/>
                </a:lnTo>
                <a:lnTo>
                  <a:pt x="719667" y="8467"/>
                </a:lnTo>
                <a:lnTo>
                  <a:pt x="956734" y="0"/>
                </a:lnTo>
                <a:lnTo>
                  <a:pt x="1176867" y="33867"/>
                </a:lnTo>
                <a:lnTo>
                  <a:pt x="1371600" y="101600"/>
                </a:lnTo>
                <a:lnTo>
                  <a:pt x="1515534" y="203200"/>
                </a:lnTo>
                <a:lnTo>
                  <a:pt x="1591734" y="389467"/>
                </a:lnTo>
                <a:lnTo>
                  <a:pt x="1591734" y="558800"/>
                </a:lnTo>
                <a:lnTo>
                  <a:pt x="1524000" y="728133"/>
                </a:lnTo>
                <a:lnTo>
                  <a:pt x="1413934" y="889000"/>
                </a:lnTo>
                <a:lnTo>
                  <a:pt x="1320800" y="1049867"/>
                </a:lnTo>
                <a:lnTo>
                  <a:pt x="1295400" y="1227667"/>
                </a:lnTo>
                <a:lnTo>
                  <a:pt x="1244600" y="1473200"/>
                </a:lnTo>
                <a:lnTo>
                  <a:pt x="1168400" y="1634067"/>
                </a:lnTo>
                <a:lnTo>
                  <a:pt x="1109134" y="1744133"/>
                </a:lnTo>
                <a:lnTo>
                  <a:pt x="990600" y="1845733"/>
                </a:lnTo>
                <a:lnTo>
                  <a:pt x="838200" y="1938867"/>
                </a:lnTo>
                <a:lnTo>
                  <a:pt x="685800" y="1964267"/>
                </a:lnTo>
                <a:lnTo>
                  <a:pt x="533400" y="1955800"/>
                </a:lnTo>
                <a:lnTo>
                  <a:pt x="338667" y="1964267"/>
                </a:lnTo>
                <a:lnTo>
                  <a:pt x="177800" y="1955800"/>
                </a:lnTo>
                <a:lnTo>
                  <a:pt x="0" y="1955800"/>
                </a:lnTo>
                <a:lnTo>
                  <a:pt x="4833" y="1926402"/>
                </a:lnTo>
                <a:cubicBezTo>
                  <a:pt x="5516" y="1909581"/>
                  <a:pt x="6200" y="1892761"/>
                  <a:pt x="6883" y="1875940"/>
                </a:cubicBezTo>
                <a:lnTo>
                  <a:pt x="21284" y="1825478"/>
                </a:lnTo>
                <a:lnTo>
                  <a:pt x="25790" y="1767281"/>
                </a:lnTo>
                <a:lnTo>
                  <a:pt x="32626" y="1685618"/>
                </a:lnTo>
                <a:lnTo>
                  <a:pt x="41667" y="1611222"/>
                </a:lnTo>
                <a:lnTo>
                  <a:pt x="53939" y="1522688"/>
                </a:lnTo>
                <a:cubicBezTo>
                  <a:pt x="54649" y="1493865"/>
                  <a:pt x="55358" y="1465042"/>
                  <a:pt x="56068" y="1436219"/>
                </a:cubicBezTo>
                <a:lnTo>
                  <a:pt x="67890" y="1344680"/>
                </a:lnTo>
                <a:lnTo>
                  <a:pt x="78485" y="1257611"/>
                </a:lnTo>
                <a:lnTo>
                  <a:pt x="81717" y="1183607"/>
                </a:lnTo>
                <a:cubicBezTo>
                  <a:pt x="83834" y="1158031"/>
                  <a:pt x="95643" y="1129186"/>
                  <a:pt x="97760" y="110361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единительная линия 53"/>
          <p:cNvCxnSpPr>
            <a:stCxn id="23" idx="38"/>
            <a:endCxn id="23" idx="15"/>
          </p:cNvCxnSpPr>
          <p:nvPr/>
        </p:nvCxnSpPr>
        <p:spPr>
          <a:xfrm flipV="1">
            <a:off x="4424355" y="1753234"/>
            <a:ext cx="274531" cy="253056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4644008" y="1648308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648308"/>
                <a:ext cx="404020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576" r="-21212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2715246" y="3799256"/>
            <a:ext cx="1717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полуплоскость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934755" y="1563561"/>
            <a:ext cx="1717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полуплоскость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381" y="1131590"/>
            <a:ext cx="1000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/>
                <a:ea typeface="Calibri"/>
              </a:rPr>
              <a:t>граница</a:t>
            </a:r>
            <a:endParaRPr lang="ru-RU" b="1" i="1" dirty="0">
              <a:solidFill>
                <a:srgbClr val="C0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067944" y="1491630"/>
            <a:ext cx="50405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5508104" y="2499742"/>
            <a:ext cx="216016" cy="864096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5467846" y="2438276"/>
            <a:ext cx="72000" cy="72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5687045" y="3354321"/>
            <a:ext cx="72000" cy="72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3347864" y="2427734"/>
            <a:ext cx="504056" cy="64807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3823345" y="2376934"/>
            <a:ext cx="72000" cy="7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3309772" y="3048256"/>
            <a:ext cx="72000" cy="7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8" name="Прямая соединительная линия 17"/>
          <p:cNvCxnSpPr>
            <a:stCxn id="45" idx="6"/>
            <a:endCxn id="46" idx="2"/>
          </p:cNvCxnSpPr>
          <p:nvPr/>
        </p:nvCxnSpPr>
        <p:spPr>
          <a:xfrm flipV="1">
            <a:off x="4148328" y="3552246"/>
            <a:ext cx="711704" cy="13563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4076328" y="3651878"/>
            <a:ext cx="72000" cy="7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4860032" y="3516246"/>
            <a:ext cx="72000" cy="72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75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40" grpId="0"/>
      <p:bldP spid="34" grpId="0" animBg="1"/>
      <p:bldP spid="29" grpId="0"/>
      <p:bldP spid="36" grpId="0" animBg="1"/>
      <p:bldP spid="30" grpId="0"/>
      <p:bldP spid="4" grpId="0"/>
      <p:bldP spid="37" grpId="0"/>
      <p:bldP spid="5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2250"/>
            <a:ext cx="8352928" cy="936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490422" y="304644"/>
                <a:ext cx="835292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latin typeface="Times New Roman"/>
                    <a:ea typeface="Calibri"/>
                  </a:rPr>
                  <a:t>Определение. </a:t>
                </a:r>
                <a:r>
                  <a:rPr lang="ru-RU" dirty="0">
                    <a:latin typeface="Times New Roman"/>
                    <a:ea typeface="Calibri"/>
                  </a:rPr>
                  <a:t>Два луча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𝑂𝐴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Times New Roman"/>
                    <a:ea typeface="Calibri"/>
                  </a:rPr>
                  <a:t> </a:t>
                </a:r>
                <a:r>
                  <a:rPr lang="ru-RU" dirty="0">
                    <a:latin typeface="Times New Roman"/>
                    <a:ea typeface="Calibri"/>
                  </a:rPr>
                  <a:t>в пространстве, не лежащие на одной прямой, называются </a:t>
                </a:r>
                <a:r>
                  <a:rPr lang="ru-RU" b="1" dirty="0" err="1" smtClean="0">
                    <a:solidFill>
                      <a:srgbClr val="C00000"/>
                    </a:solidFill>
                    <a:latin typeface="Times New Roman"/>
                    <a:ea typeface="Calibri"/>
                  </a:rPr>
                  <a:t>сонаправленными</a:t>
                </a:r>
                <a:r>
                  <a:rPr lang="ru-RU" dirty="0" smtClean="0">
                    <a:latin typeface="Times New Roman"/>
                    <a:ea typeface="Calibri"/>
                  </a:rPr>
                  <a:t>, </a:t>
                </a:r>
                <a:r>
                  <a:rPr lang="ru-RU" dirty="0">
                    <a:latin typeface="Times New Roman"/>
                    <a:ea typeface="Calibri"/>
                  </a:rPr>
                  <a:t>если </a:t>
                </a:r>
                <a:r>
                  <a:rPr lang="ru-RU" i="1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они параллельны</a:t>
                </a:r>
                <a:r>
                  <a:rPr lang="ru-RU" dirty="0">
                    <a:latin typeface="Times New Roman"/>
                    <a:ea typeface="Calibri"/>
                  </a:rPr>
                  <a:t> и </a:t>
                </a:r>
                <a:r>
                  <a:rPr lang="ru-RU" i="1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лежат в одной полуплоскости</a:t>
                </a:r>
                <a:r>
                  <a:rPr lang="ru-RU" dirty="0">
                    <a:latin typeface="Times New Roman"/>
                    <a:ea typeface="Calibri"/>
                  </a:rPr>
                  <a:t> с </a:t>
                </a:r>
                <a:r>
                  <a:rPr lang="ru-RU" dirty="0" smtClean="0">
                    <a:latin typeface="Times New Roman"/>
                    <a:ea typeface="Calibri"/>
                  </a:rPr>
                  <a:t>границей</a:t>
                </a:r>
                <a:r>
                  <a:rPr lang="en-US" dirty="0" smtClean="0"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𝑂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22" y="304644"/>
                <a:ext cx="8352928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584" t="-3311" b="-9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Параллелограмм 70"/>
          <p:cNvSpPr/>
          <p:nvPr/>
        </p:nvSpPr>
        <p:spPr>
          <a:xfrm>
            <a:off x="2915816" y="1419622"/>
            <a:ext cx="3312368" cy="1152128"/>
          </a:xfrm>
          <a:prstGeom prst="parallelogram">
            <a:avLst>
              <a:gd name="adj" fmla="val 54574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Прямоугольник 71"/>
              <p:cNvSpPr/>
              <p:nvPr/>
            </p:nvSpPr>
            <p:spPr>
              <a:xfrm>
                <a:off x="2987824" y="2183978"/>
                <a:ext cx="4040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2" name="Прямоугольник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183978"/>
                <a:ext cx="404021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r="-24242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Прямая соединительная линия 72"/>
          <p:cNvCxnSpPr/>
          <p:nvPr/>
        </p:nvCxnSpPr>
        <p:spPr>
          <a:xfrm flipV="1">
            <a:off x="4267206" y="1419622"/>
            <a:ext cx="550167" cy="10081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7774"/>
            <a:ext cx="8352928" cy="720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5" name="Прямоугольник 74"/>
              <p:cNvSpPr/>
              <p:nvPr/>
            </p:nvSpPr>
            <p:spPr>
              <a:xfrm>
                <a:off x="467544" y="2813298"/>
                <a:ext cx="820891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>
                    <a:latin typeface="Times New Roman"/>
                    <a:ea typeface="Calibri"/>
                  </a:rPr>
                  <a:t>Определение. </a:t>
                </a:r>
                <a:r>
                  <a:rPr lang="ru-RU" dirty="0">
                    <a:latin typeface="Times New Roman"/>
                    <a:ea typeface="Calibri"/>
                  </a:rPr>
                  <a:t>Лучи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libri"/>
                      </a:rPr>
                      <m:t>𝑂𝐴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, лежащие на одной прямой, называются </a:t>
                </a:r>
                <a:r>
                  <a:rPr lang="ru-RU" b="1" dirty="0" err="1">
                    <a:solidFill>
                      <a:srgbClr val="C00000"/>
                    </a:solidFill>
                    <a:latin typeface="Times New Roman"/>
                    <a:ea typeface="Calibri"/>
                  </a:rPr>
                  <a:t>сонаправленными</a:t>
                </a:r>
                <a:r>
                  <a:rPr lang="ru-RU" dirty="0">
                    <a:latin typeface="Times New Roman"/>
                    <a:ea typeface="Calibri"/>
                  </a:rPr>
                  <a:t>, если </a:t>
                </a:r>
                <a:r>
                  <a:rPr lang="ru-RU" i="1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они совпадают</a:t>
                </a:r>
                <a:r>
                  <a:rPr lang="ru-RU" dirty="0">
                    <a:latin typeface="Times New Roman"/>
                    <a:ea typeface="Calibri"/>
                  </a:rPr>
                  <a:t> или </a:t>
                </a:r>
                <a:r>
                  <a:rPr lang="ru-RU" i="1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один из них содержит другой</a:t>
                </a:r>
                <a:r>
                  <a:rPr lang="ru-RU" dirty="0"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75" name="Прямоугольник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813298"/>
                <a:ext cx="8208912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669" t="-4673" b="-130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Параллелограмм 76"/>
          <p:cNvSpPr/>
          <p:nvPr/>
        </p:nvSpPr>
        <p:spPr>
          <a:xfrm>
            <a:off x="827584" y="3723878"/>
            <a:ext cx="3168352" cy="1089645"/>
          </a:xfrm>
          <a:prstGeom prst="parallelogram">
            <a:avLst>
              <a:gd name="adj" fmla="val 54574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7"/>
              <p:cNvSpPr/>
              <p:nvPr/>
            </p:nvSpPr>
            <p:spPr>
              <a:xfrm>
                <a:off x="899592" y="4453483"/>
                <a:ext cx="4040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8" name="Прямоугольник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453483"/>
                <a:ext cx="404021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692" r="-22727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Параллелограмм 86"/>
          <p:cNvSpPr/>
          <p:nvPr/>
        </p:nvSpPr>
        <p:spPr>
          <a:xfrm>
            <a:off x="5148064" y="3723878"/>
            <a:ext cx="3168352" cy="1089645"/>
          </a:xfrm>
          <a:prstGeom prst="parallelogram">
            <a:avLst>
              <a:gd name="adj" fmla="val 54574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Прямоугольник 87"/>
              <p:cNvSpPr/>
              <p:nvPr/>
            </p:nvSpPr>
            <p:spPr>
              <a:xfrm>
                <a:off x="5220072" y="4453483"/>
                <a:ext cx="4040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8" name="Прямоугольник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4453483"/>
                <a:ext cx="404021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7692" r="-22388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/>
          <p:cNvCxnSpPr/>
          <p:nvPr/>
        </p:nvCxnSpPr>
        <p:spPr>
          <a:xfrm>
            <a:off x="4647183" y="1798945"/>
            <a:ext cx="79208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4408868" y="2245851"/>
            <a:ext cx="79208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Овал 79"/>
          <p:cNvSpPr/>
          <p:nvPr/>
        </p:nvSpPr>
        <p:spPr>
          <a:xfrm>
            <a:off x="4339504" y="2202426"/>
            <a:ext cx="72000" cy="720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4582550" y="1757670"/>
            <a:ext cx="72000" cy="720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69"/>
              <p:cNvSpPr/>
              <p:nvPr/>
            </p:nvSpPr>
            <p:spPr>
              <a:xfrm>
                <a:off x="5133206" y="1482338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ru-RU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0" name="Прямоугольник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206" y="1482338"/>
                <a:ext cx="385682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2222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Прямоугольник 89"/>
              <p:cNvSpPr/>
              <p:nvPr/>
            </p:nvSpPr>
            <p:spPr>
              <a:xfrm>
                <a:off x="4334768" y="1482338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</m:oMath>
                  </m:oMathPara>
                </a14:m>
                <a:endParaRPr lang="ru-RU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0" name="Прямоугольник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768" y="1482338"/>
                <a:ext cx="398699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2000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3979044" y="1914386"/>
                <a:ext cx="4849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044" y="1914386"/>
                <a:ext cx="484940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1645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4889682" y="1914386"/>
                <a:ext cx="4854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682" y="1914386"/>
                <a:ext cx="485453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197" r="-1625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Прямая соединительная линия 92"/>
          <p:cNvCxnSpPr/>
          <p:nvPr/>
        </p:nvCxnSpPr>
        <p:spPr>
          <a:xfrm>
            <a:off x="1907704" y="4215713"/>
            <a:ext cx="124982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Овал 93"/>
          <p:cNvSpPr/>
          <p:nvPr/>
        </p:nvSpPr>
        <p:spPr>
          <a:xfrm>
            <a:off x="2300812" y="4174438"/>
            <a:ext cx="72000" cy="720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Прямоугольник 94"/>
              <p:cNvSpPr/>
              <p:nvPr/>
            </p:nvSpPr>
            <p:spPr>
              <a:xfrm>
                <a:off x="2851468" y="3899106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ru-RU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5" name="Прямоугольник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468" y="3899106"/>
                <a:ext cx="385682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333" r="-2063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Прямоугольник 95"/>
              <p:cNvSpPr/>
              <p:nvPr/>
            </p:nvSpPr>
            <p:spPr>
              <a:xfrm>
                <a:off x="2053030" y="3899106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</m:oMath>
                  </m:oMathPara>
                </a14:m>
                <a:endParaRPr lang="ru-RU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6" name="Прямоугольник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030" y="3899106"/>
                <a:ext cx="398699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333" r="-1846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Прямоугольник 96"/>
              <p:cNvSpPr/>
              <p:nvPr/>
            </p:nvSpPr>
            <p:spPr>
              <a:xfrm>
                <a:off x="1992412" y="4155926"/>
                <a:ext cx="4849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7" name="Прямоугольник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412" y="4155926"/>
                <a:ext cx="484940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333" r="-1645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Прямоугольник 97"/>
              <p:cNvSpPr/>
              <p:nvPr/>
            </p:nvSpPr>
            <p:spPr>
              <a:xfrm>
                <a:off x="2790403" y="4146634"/>
                <a:ext cx="4854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8" name="Прямоугольник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403" y="4146634"/>
                <a:ext cx="485453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197" r="-1645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Группа 3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9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1" name="Прямая соединительная линия 40"/>
          <p:cNvCxnSpPr/>
          <p:nvPr/>
        </p:nvCxnSpPr>
        <p:spPr>
          <a:xfrm>
            <a:off x="6318580" y="4217847"/>
            <a:ext cx="1330648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325223" y="4213878"/>
            <a:ext cx="79208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6260590" y="4172603"/>
            <a:ext cx="72000" cy="720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Прямоугольник 43"/>
              <p:cNvSpPr/>
              <p:nvPr/>
            </p:nvSpPr>
            <p:spPr>
              <a:xfrm>
                <a:off x="6811246" y="3897271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ru-RU" sz="16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246" y="3897271"/>
                <a:ext cx="385682" cy="369332"/>
              </a:xfrm>
              <a:prstGeom prst="rect">
                <a:avLst/>
              </a:prstGeom>
              <a:blipFill rotWithShape="1">
                <a:blip r:embed="rId18"/>
                <a:stretch>
                  <a:fillRect t="-8197" r="-2031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Прямоугольник 44"/>
              <p:cNvSpPr/>
              <p:nvPr/>
            </p:nvSpPr>
            <p:spPr>
              <a:xfrm>
                <a:off x="6012808" y="3897271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</m:oMath>
                  </m:oMathPara>
                </a14:m>
                <a:endParaRPr lang="ru-RU" sz="16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808" y="3897271"/>
                <a:ext cx="398699" cy="369332"/>
              </a:xfrm>
              <a:prstGeom prst="rect">
                <a:avLst/>
              </a:prstGeom>
              <a:blipFill rotWithShape="1">
                <a:blip r:embed="rId19"/>
                <a:stretch>
                  <a:fillRect t="-8197" r="-1818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Прямоугольник 45"/>
              <p:cNvSpPr/>
              <p:nvPr/>
            </p:nvSpPr>
            <p:spPr>
              <a:xfrm>
                <a:off x="5796136" y="4116961"/>
                <a:ext cx="4849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accent4"/>
                  </a:solidFill>
                </a:endParaRPr>
              </a:p>
            </p:txBody>
          </p:sp>
        </mc:Choice>
        <mc:Fallback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116961"/>
                <a:ext cx="484940" cy="369332"/>
              </a:xfrm>
              <a:prstGeom prst="rect">
                <a:avLst/>
              </a:prstGeom>
              <a:blipFill rotWithShape="1">
                <a:blip r:embed="rId20"/>
                <a:stretch>
                  <a:fillRect t="-8197" r="-1645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Прямоугольник 46"/>
              <p:cNvSpPr/>
              <p:nvPr/>
            </p:nvSpPr>
            <p:spPr>
              <a:xfrm>
                <a:off x="7217180" y="4188969"/>
                <a:ext cx="4854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accent4"/>
                  </a:solidFill>
                </a:endParaRPr>
              </a:p>
            </p:txBody>
          </p:sp>
        </mc:Choice>
        <mc:Fallback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180" y="4188969"/>
                <a:ext cx="485453" cy="369332"/>
              </a:xfrm>
              <a:prstGeom prst="rect">
                <a:avLst/>
              </a:prstGeom>
              <a:blipFill rotWithShape="1">
                <a:blip r:embed="rId21"/>
                <a:stretch>
                  <a:fillRect t="-8197" r="-1500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30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5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25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1" grpId="0" animBg="1"/>
      <p:bldP spid="72" grpId="0"/>
      <p:bldP spid="75" grpId="0"/>
      <p:bldP spid="77" grpId="0" animBg="1"/>
      <p:bldP spid="78" grpId="0"/>
      <p:bldP spid="87" grpId="0" animBg="1"/>
      <p:bldP spid="88" grpId="0"/>
      <p:bldP spid="80" grpId="0" animBg="1"/>
      <p:bldP spid="81" grpId="0" animBg="1"/>
      <p:bldP spid="70" grpId="0"/>
      <p:bldP spid="90" grpId="0"/>
      <p:bldP spid="30" grpId="0"/>
      <p:bldP spid="31" grpId="0"/>
      <p:bldP spid="94" grpId="0" animBg="1"/>
      <p:bldP spid="95" grpId="0"/>
      <p:bldP spid="96" grpId="0"/>
      <p:bldP spid="97" grpId="0"/>
      <p:bldP spid="98" grpId="0"/>
      <p:bldP spid="43" grpId="0" animBg="1"/>
      <p:bldP spid="44" grpId="0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араллелограмм 25"/>
          <p:cNvSpPr/>
          <p:nvPr/>
        </p:nvSpPr>
        <p:spPr>
          <a:xfrm>
            <a:off x="6134970" y="1025714"/>
            <a:ext cx="2541486" cy="2520280"/>
          </a:xfrm>
          <a:prstGeom prst="parallelogram">
            <a:avLst>
              <a:gd name="adj" fmla="val 12906"/>
            </a:avLst>
          </a:prstGeom>
          <a:solidFill>
            <a:schemeClr val="accent6">
              <a:lumMod val="40000"/>
              <a:lumOff val="60000"/>
              <a:alpha val="7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1" y="212420"/>
            <a:ext cx="8351256" cy="448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9071" y="265509"/>
            <a:ext cx="79886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latin typeface="Times New Roman"/>
                <a:ea typeface="Calibri"/>
              </a:rPr>
              <a:t>Теорема.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</a:rPr>
              <a:t>Если стороны двух углов соответственно </a:t>
            </a:r>
            <a:r>
              <a:rPr lang="ru-RU" sz="1600" dirty="0" err="1">
                <a:solidFill>
                  <a:prstClr val="black"/>
                </a:solidFill>
                <a:latin typeface="Times New Roman"/>
                <a:ea typeface="Calibri"/>
              </a:rPr>
              <a:t>сонаправленны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</a:rPr>
              <a:t>, то такие углы равны.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0515" y="636001"/>
            <a:ext cx="17490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Доказательство. </a:t>
            </a:r>
            <a:endParaRPr lang="ru-RU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10515" y="864764"/>
                <a:ext cx="329151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Пусть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𝑂𝐴</m:t>
                    </m:r>
                    <m:r>
                      <a:rPr lang="en-US" sz="1600" i="1" smtClean="0">
                        <a:latin typeface="Cambria Math"/>
                        <a:ea typeface="Cambria Math"/>
                      </a:rPr>
                      <m:t>∥</m:t>
                    </m:r>
                    <m:sSub>
                      <m:sSubPr>
                        <m:ctrlPr>
                          <a:rPr lang="en-US" sz="16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</a:rPr>
                      <m:t>𝑂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∥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 smtClean="0">
                    <a:latin typeface="Times New Roman"/>
                    <a:ea typeface="Calibri"/>
                  </a:rPr>
                  <a:t>.</a:t>
                </a:r>
                <a:endParaRPr lang="ru-RU" sz="1600" i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" y="864764"/>
                <a:ext cx="3291513" cy="338554"/>
              </a:xfrm>
              <a:prstGeom prst="rect">
                <a:avLst/>
              </a:prstGeom>
              <a:blipFill rotWithShape="1">
                <a:blip r:embed="rId4"/>
                <a:stretch>
                  <a:fillRect l="-1111" t="-7273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23529" y="1106189"/>
                <a:ext cx="352839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Докажем, что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𝐴𝑂𝐵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=∠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.</a:t>
                </a:r>
                <a:endParaRPr lang="ru-RU" sz="16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9" y="1106189"/>
                <a:ext cx="3528391" cy="338554"/>
              </a:xfrm>
              <a:prstGeom prst="rect">
                <a:avLst/>
              </a:prstGeom>
              <a:blipFill rotWithShape="1">
                <a:blip r:embed="rId5"/>
                <a:stretch>
                  <a:fillRect l="-864" t="-7143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23528" y="1373728"/>
                <a:ext cx="129614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𝑂𝐴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,</a:t>
                </a:r>
                <a:endParaRPr lang="ru-RU" sz="1600" i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373728"/>
                <a:ext cx="1296144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7143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23529" y="1610245"/>
                <a:ext cx="360039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Рассмотрим четырехугольник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</a:rPr>
                      <m:t>𝑂𝐴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.</a:t>
                </a:r>
                <a:endParaRPr lang="ru-RU" sz="16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9" y="1610245"/>
                <a:ext cx="3600399" cy="338554"/>
              </a:xfrm>
              <a:prstGeom prst="rect">
                <a:avLst/>
              </a:prstGeom>
              <a:blipFill rotWithShape="1">
                <a:blip r:embed="rId7"/>
                <a:stretch>
                  <a:fillRect l="-846" t="-7143" r="-1354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10514" y="2156636"/>
                <a:ext cx="372356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Следовательно,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/>
                        <a:ea typeface="Cambria Math"/>
                      </a:rPr>
                      <m:t>∥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ru-RU" sz="16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. </a:t>
                </a:r>
                <a:endParaRPr lang="ru-RU" sz="1600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4" y="2156636"/>
                <a:ext cx="3723562" cy="338554"/>
              </a:xfrm>
              <a:prstGeom prst="rect">
                <a:avLst/>
              </a:prstGeom>
              <a:blipFill rotWithShape="1">
                <a:blip r:embed="rId8"/>
                <a:stretch>
                  <a:fillRect l="-982" t="-7273" r="-3273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>
          <a:xfrm>
            <a:off x="302047" y="4630269"/>
            <a:ext cx="1885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Times New Roman"/>
                <a:ea typeface="Calibri"/>
              </a:rPr>
              <a:t>Теорема доказана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ru-RU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6023786" y="1275606"/>
                <a:ext cx="42178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</m:oMath>
                  </m:oMathPara>
                </a14:m>
                <a:endParaRPr lang="ru-RU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786" y="1275606"/>
                <a:ext cx="421782" cy="400110"/>
              </a:xfrm>
              <a:prstGeom prst="rect">
                <a:avLst/>
              </a:prstGeom>
              <a:blipFill rotWithShape="1">
                <a:blip r:embed="rId9"/>
                <a:stretch>
                  <a:fillRect t="-7576" r="-23188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315379" y="1898277"/>
                <a:ext cx="279106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latin typeface="Times New Roman"/>
                    <a:ea typeface="Calibri"/>
                  </a:rPr>
                  <a:t>Т. к.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</a:rPr>
                      <m:t>𝑂𝐴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∥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</a:rPr>
                      <m:t>𝑂𝐴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, </a:t>
                </a:r>
                <a:endParaRPr lang="ru-RU" sz="1600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79" y="1898277"/>
                <a:ext cx="2791060" cy="338554"/>
              </a:xfrm>
              <a:prstGeom prst="rect">
                <a:avLst/>
              </a:prstGeom>
              <a:blipFill rotWithShape="1">
                <a:blip r:embed="rId10"/>
                <a:stretch>
                  <a:fillRect l="-1310" t="-7143" r="-437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323528" y="2402333"/>
                <a:ext cx="371054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Рассмотрим четырехугольник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</a:rPr>
                      <m:t>𝑂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.</a:t>
                </a:r>
                <a:endParaRPr lang="ru-RU" sz="1600" dirty="0"/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402333"/>
                <a:ext cx="3710548" cy="338554"/>
              </a:xfrm>
              <a:prstGeom prst="rect">
                <a:avLst/>
              </a:prstGeom>
              <a:blipFill rotWithShape="1">
                <a:blip r:embed="rId11"/>
                <a:stretch>
                  <a:fillRect l="-821" t="-7143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7853238" y="1289858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ru-RU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238" y="1289858"/>
                <a:ext cx="404020" cy="400110"/>
              </a:xfrm>
              <a:prstGeom prst="rect">
                <a:avLst/>
              </a:prstGeom>
              <a:blipFill rotWithShape="1">
                <a:blip r:embed="rId12"/>
                <a:stretch>
                  <a:fillRect t="-7692" r="-23881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/>
          <p:cNvCxnSpPr/>
          <p:nvPr/>
        </p:nvCxnSpPr>
        <p:spPr>
          <a:xfrm>
            <a:off x="6383826" y="1635646"/>
            <a:ext cx="2004598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5776294" y="2902750"/>
                <a:ext cx="51789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294" y="2902750"/>
                <a:ext cx="517899" cy="400110"/>
              </a:xfrm>
              <a:prstGeom prst="rect">
                <a:avLst/>
              </a:prstGeom>
              <a:blipFill rotWithShape="1">
                <a:blip r:embed="rId13"/>
                <a:stretch>
                  <a:fillRect t="-7576" r="-17647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7634214" y="2946476"/>
                <a:ext cx="5179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214" y="2946476"/>
                <a:ext cx="517962" cy="400110"/>
              </a:xfrm>
              <a:prstGeom prst="rect">
                <a:avLst/>
              </a:prstGeom>
              <a:blipFill rotWithShape="1">
                <a:blip r:embed="rId14"/>
                <a:stretch>
                  <a:fillRect t="-7576" r="-18824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Прямая соединительная линия 62"/>
          <p:cNvCxnSpPr/>
          <p:nvPr/>
        </p:nvCxnSpPr>
        <p:spPr>
          <a:xfrm>
            <a:off x="6202783" y="2283718"/>
            <a:ext cx="21602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216558" y="3012432"/>
            <a:ext cx="193859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олилиния 59"/>
          <p:cNvSpPr/>
          <p:nvPr/>
        </p:nvSpPr>
        <p:spPr>
          <a:xfrm>
            <a:off x="6205339" y="1633538"/>
            <a:ext cx="1771650" cy="1381125"/>
          </a:xfrm>
          <a:custGeom>
            <a:avLst/>
            <a:gdLst>
              <a:gd name="connsiteX0" fmla="*/ 185738 w 1771650"/>
              <a:gd name="connsiteY0" fmla="*/ 0 h 1381125"/>
              <a:gd name="connsiteX1" fmla="*/ 1771650 w 1771650"/>
              <a:gd name="connsiteY1" fmla="*/ 0 h 1381125"/>
              <a:gd name="connsiteX2" fmla="*/ 1590675 w 1771650"/>
              <a:gd name="connsiteY2" fmla="*/ 1381125 h 1381125"/>
              <a:gd name="connsiteX3" fmla="*/ 0 w 1771650"/>
              <a:gd name="connsiteY3" fmla="*/ 1376362 h 1381125"/>
              <a:gd name="connsiteX4" fmla="*/ 185738 w 1771650"/>
              <a:gd name="connsiteY4" fmla="*/ 0 h 138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1650" h="1381125">
                <a:moveTo>
                  <a:pt x="185738" y="0"/>
                </a:moveTo>
                <a:lnTo>
                  <a:pt x="1771650" y="0"/>
                </a:lnTo>
                <a:lnTo>
                  <a:pt x="1590675" y="1381125"/>
                </a:lnTo>
                <a:lnTo>
                  <a:pt x="0" y="1376362"/>
                </a:lnTo>
                <a:lnTo>
                  <a:pt x="18573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0000"/>
            </a:schemeClr>
          </a:solidFill>
          <a:ln w="2857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олилиния 81"/>
          <p:cNvSpPr/>
          <p:nvPr/>
        </p:nvSpPr>
        <p:spPr>
          <a:xfrm>
            <a:off x="6893190" y="1624598"/>
            <a:ext cx="1089025" cy="2128837"/>
          </a:xfrm>
          <a:custGeom>
            <a:avLst/>
            <a:gdLst>
              <a:gd name="connsiteX0" fmla="*/ 185738 w 1771650"/>
              <a:gd name="connsiteY0" fmla="*/ 0 h 1381125"/>
              <a:gd name="connsiteX1" fmla="*/ 1771650 w 1771650"/>
              <a:gd name="connsiteY1" fmla="*/ 0 h 1381125"/>
              <a:gd name="connsiteX2" fmla="*/ 1590675 w 1771650"/>
              <a:gd name="connsiteY2" fmla="*/ 1381125 h 1381125"/>
              <a:gd name="connsiteX3" fmla="*/ 0 w 1771650"/>
              <a:gd name="connsiteY3" fmla="*/ 1376362 h 1381125"/>
              <a:gd name="connsiteX4" fmla="*/ 185738 w 1771650"/>
              <a:gd name="connsiteY4" fmla="*/ 0 h 1381125"/>
              <a:gd name="connsiteX0" fmla="*/ 185738 w 1590675"/>
              <a:gd name="connsiteY0" fmla="*/ 0 h 1381125"/>
              <a:gd name="connsiteX1" fmla="*/ 857250 w 1590675"/>
              <a:gd name="connsiteY1" fmla="*/ 742950 h 1381125"/>
              <a:gd name="connsiteX2" fmla="*/ 1590675 w 1590675"/>
              <a:gd name="connsiteY2" fmla="*/ 1381125 h 1381125"/>
              <a:gd name="connsiteX3" fmla="*/ 0 w 1590675"/>
              <a:gd name="connsiteY3" fmla="*/ 1376362 h 1381125"/>
              <a:gd name="connsiteX4" fmla="*/ 185738 w 1590675"/>
              <a:gd name="connsiteY4" fmla="*/ 0 h 1381125"/>
              <a:gd name="connsiteX0" fmla="*/ 185738 w 990600"/>
              <a:gd name="connsiteY0" fmla="*/ 0 h 1625600"/>
              <a:gd name="connsiteX1" fmla="*/ 857250 w 990600"/>
              <a:gd name="connsiteY1" fmla="*/ 742950 h 1625600"/>
              <a:gd name="connsiteX2" fmla="*/ 990600 w 990600"/>
              <a:gd name="connsiteY2" fmla="*/ 1625600 h 1625600"/>
              <a:gd name="connsiteX3" fmla="*/ 0 w 990600"/>
              <a:gd name="connsiteY3" fmla="*/ 1376362 h 1625600"/>
              <a:gd name="connsiteX4" fmla="*/ 185738 w 990600"/>
              <a:gd name="connsiteY4" fmla="*/ 0 h 1625600"/>
              <a:gd name="connsiteX0" fmla="*/ 185738 w 857250"/>
              <a:gd name="connsiteY0" fmla="*/ 0 h 2130425"/>
              <a:gd name="connsiteX1" fmla="*/ 857250 w 857250"/>
              <a:gd name="connsiteY1" fmla="*/ 742950 h 2130425"/>
              <a:gd name="connsiteX2" fmla="*/ 698500 w 857250"/>
              <a:gd name="connsiteY2" fmla="*/ 2130425 h 2130425"/>
              <a:gd name="connsiteX3" fmla="*/ 0 w 857250"/>
              <a:gd name="connsiteY3" fmla="*/ 1376362 h 2130425"/>
              <a:gd name="connsiteX4" fmla="*/ 185738 w 857250"/>
              <a:gd name="connsiteY4" fmla="*/ 0 h 2130425"/>
              <a:gd name="connsiteX0" fmla="*/ 185738 w 1089025"/>
              <a:gd name="connsiteY0" fmla="*/ 752475 h 2882900"/>
              <a:gd name="connsiteX1" fmla="*/ 1089025 w 1089025"/>
              <a:gd name="connsiteY1" fmla="*/ 0 h 2882900"/>
              <a:gd name="connsiteX2" fmla="*/ 698500 w 1089025"/>
              <a:gd name="connsiteY2" fmla="*/ 2882900 h 2882900"/>
              <a:gd name="connsiteX3" fmla="*/ 0 w 1089025"/>
              <a:gd name="connsiteY3" fmla="*/ 2128837 h 2882900"/>
              <a:gd name="connsiteX4" fmla="*/ 185738 w 1089025"/>
              <a:gd name="connsiteY4" fmla="*/ 752475 h 2882900"/>
              <a:gd name="connsiteX0" fmla="*/ 185738 w 1089025"/>
              <a:gd name="connsiteY0" fmla="*/ 752475 h 2128837"/>
              <a:gd name="connsiteX1" fmla="*/ 1089025 w 1089025"/>
              <a:gd name="connsiteY1" fmla="*/ 0 h 2128837"/>
              <a:gd name="connsiteX2" fmla="*/ 904875 w 1089025"/>
              <a:gd name="connsiteY2" fmla="*/ 1384300 h 2128837"/>
              <a:gd name="connsiteX3" fmla="*/ 0 w 1089025"/>
              <a:gd name="connsiteY3" fmla="*/ 2128837 h 2128837"/>
              <a:gd name="connsiteX4" fmla="*/ 185738 w 1089025"/>
              <a:gd name="connsiteY4" fmla="*/ 752475 h 212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025" h="2128837">
                <a:moveTo>
                  <a:pt x="185738" y="752475"/>
                </a:moveTo>
                <a:lnTo>
                  <a:pt x="1089025" y="0"/>
                </a:lnTo>
                <a:lnTo>
                  <a:pt x="904875" y="1384300"/>
                </a:lnTo>
                <a:lnTo>
                  <a:pt x="0" y="2128837"/>
                </a:lnTo>
                <a:lnTo>
                  <a:pt x="185738" y="75247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0000"/>
            </a:schemeClr>
          </a:solidFill>
          <a:ln w="2857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>
            <a:off x="7236296" y="2922265"/>
            <a:ext cx="0" cy="216024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>
            <a:stCxn id="82" idx="0"/>
            <a:endCxn id="82" idx="1"/>
          </p:cNvCxnSpPr>
          <p:nvPr/>
        </p:nvCxnSpPr>
        <p:spPr>
          <a:xfrm flipV="1">
            <a:off x="7078928" y="1624598"/>
            <a:ext cx="903287" cy="752475"/>
          </a:xfrm>
          <a:prstGeom prst="line">
            <a:avLst/>
          </a:prstGeom>
          <a:ln w="28575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Полилиния 95"/>
          <p:cNvSpPr/>
          <p:nvPr/>
        </p:nvSpPr>
        <p:spPr>
          <a:xfrm>
            <a:off x="6219676" y="3015853"/>
            <a:ext cx="1565275" cy="736600"/>
          </a:xfrm>
          <a:custGeom>
            <a:avLst/>
            <a:gdLst>
              <a:gd name="connsiteX0" fmla="*/ 0 w 1565275"/>
              <a:gd name="connsiteY0" fmla="*/ 0 h 736600"/>
              <a:gd name="connsiteX1" fmla="*/ 1565275 w 1565275"/>
              <a:gd name="connsiteY1" fmla="*/ 0 h 736600"/>
              <a:gd name="connsiteX2" fmla="*/ 673100 w 1565275"/>
              <a:gd name="connsiteY2" fmla="*/ 736600 h 736600"/>
              <a:gd name="connsiteX3" fmla="*/ 0 w 1565275"/>
              <a:gd name="connsiteY3" fmla="*/ 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5275" h="736600">
                <a:moveTo>
                  <a:pt x="0" y="0"/>
                </a:moveTo>
                <a:lnTo>
                  <a:pt x="1565275" y="0"/>
                </a:lnTo>
                <a:lnTo>
                  <a:pt x="673100" y="736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 flipV="1">
            <a:off x="6899547" y="2995218"/>
            <a:ext cx="903287" cy="752475"/>
          </a:xfrm>
          <a:prstGeom prst="line">
            <a:avLst/>
          </a:prstGeom>
          <a:ln w="28575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Полилиния 94"/>
          <p:cNvSpPr/>
          <p:nvPr/>
        </p:nvSpPr>
        <p:spPr>
          <a:xfrm>
            <a:off x="6394450" y="1635125"/>
            <a:ext cx="1565275" cy="736600"/>
          </a:xfrm>
          <a:custGeom>
            <a:avLst/>
            <a:gdLst>
              <a:gd name="connsiteX0" fmla="*/ 0 w 1565275"/>
              <a:gd name="connsiteY0" fmla="*/ 0 h 736600"/>
              <a:gd name="connsiteX1" fmla="*/ 1565275 w 1565275"/>
              <a:gd name="connsiteY1" fmla="*/ 0 h 736600"/>
              <a:gd name="connsiteX2" fmla="*/ 673100 w 1565275"/>
              <a:gd name="connsiteY2" fmla="*/ 736600 h 736600"/>
              <a:gd name="connsiteX3" fmla="*/ 0 w 1565275"/>
              <a:gd name="connsiteY3" fmla="*/ 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5275" h="736600">
                <a:moveTo>
                  <a:pt x="0" y="0"/>
                </a:moveTo>
                <a:lnTo>
                  <a:pt x="1565275" y="0"/>
                </a:lnTo>
                <a:lnTo>
                  <a:pt x="673100" y="736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олилиния 58"/>
          <p:cNvSpPr/>
          <p:nvPr/>
        </p:nvSpPr>
        <p:spPr>
          <a:xfrm>
            <a:off x="6140768" y="1026054"/>
            <a:ext cx="1391180" cy="3698346"/>
          </a:xfrm>
          <a:custGeom>
            <a:avLst/>
            <a:gdLst>
              <a:gd name="connsiteX0" fmla="*/ 0 w 1405467"/>
              <a:gd name="connsiteY0" fmla="*/ 2472266 h 3674533"/>
              <a:gd name="connsiteX1" fmla="*/ 338667 w 1405467"/>
              <a:gd name="connsiteY1" fmla="*/ 0 h 3674533"/>
              <a:gd name="connsiteX2" fmla="*/ 1405467 w 1405467"/>
              <a:gd name="connsiteY2" fmla="*/ 1185333 h 3674533"/>
              <a:gd name="connsiteX3" fmla="*/ 1075267 w 1405467"/>
              <a:gd name="connsiteY3" fmla="*/ 3674533 h 3674533"/>
              <a:gd name="connsiteX4" fmla="*/ 0 w 1405467"/>
              <a:gd name="connsiteY4" fmla="*/ 2472266 h 3674533"/>
              <a:gd name="connsiteX0" fmla="*/ 0 w 1391180"/>
              <a:gd name="connsiteY0" fmla="*/ 2496079 h 3674533"/>
              <a:gd name="connsiteX1" fmla="*/ 324380 w 1391180"/>
              <a:gd name="connsiteY1" fmla="*/ 0 h 3674533"/>
              <a:gd name="connsiteX2" fmla="*/ 1391180 w 1391180"/>
              <a:gd name="connsiteY2" fmla="*/ 1185333 h 3674533"/>
              <a:gd name="connsiteX3" fmla="*/ 1060980 w 1391180"/>
              <a:gd name="connsiteY3" fmla="*/ 3674533 h 3674533"/>
              <a:gd name="connsiteX4" fmla="*/ 0 w 1391180"/>
              <a:gd name="connsiteY4" fmla="*/ 2496079 h 3674533"/>
              <a:gd name="connsiteX0" fmla="*/ 0 w 1391180"/>
              <a:gd name="connsiteY0" fmla="*/ 2519892 h 3698346"/>
              <a:gd name="connsiteX1" fmla="*/ 319618 w 1391180"/>
              <a:gd name="connsiteY1" fmla="*/ 0 h 3698346"/>
              <a:gd name="connsiteX2" fmla="*/ 1391180 w 1391180"/>
              <a:gd name="connsiteY2" fmla="*/ 1209146 h 3698346"/>
              <a:gd name="connsiteX3" fmla="*/ 1060980 w 1391180"/>
              <a:gd name="connsiteY3" fmla="*/ 3698346 h 3698346"/>
              <a:gd name="connsiteX4" fmla="*/ 0 w 1391180"/>
              <a:gd name="connsiteY4" fmla="*/ 2519892 h 369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180" h="3698346">
                <a:moveTo>
                  <a:pt x="0" y="2519892"/>
                </a:moveTo>
                <a:lnTo>
                  <a:pt x="319618" y="0"/>
                </a:lnTo>
                <a:lnTo>
                  <a:pt x="1391180" y="1209146"/>
                </a:lnTo>
                <a:lnTo>
                  <a:pt x="1060980" y="3698346"/>
                </a:lnTo>
                <a:lnTo>
                  <a:pt x="0" y="251989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70000"/>
            </a:schemeClr>
          </a:solidFill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 flipV="1">
            <a:off x="6222558" y="3024050"/>
            <a:ext cx="852470" cy="936104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Дуга 51"/>
          <p:cNvSpPr/>
          <p:nvPr/>
        </p:nvSpPr>
        <p:spPr>
          <a:xfrm rot="3623171">
            <a:off x="6153413" y="1458644"/>
            <a:ext cx="432048" cy="720080"/>
          </a:xfrm>
          <a:prstGeom prst="arc">
            <a:avLst>
              <a:gd name="adj1" fmla="val 16282436"/>
              <a:gd name="adj2" fmla="val 1875393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Дуга 52"/>
          <p:cNvSpPr/>
          <p:nvPr/>
        </p:nvSpPr>
        <p:spPr>
          <a:xfrm rot="3623171">
            <a:off x="5976056" y="2835049"/>
            <a:ext cx="432048" cy="720080"/>
          </a:xfrm>
          <a:prstGeom prst="arc">
            <a:avLst>
              <a:gd name="adj1" fmla="val 16282436"/>
              <a:gd name="adj2" fmla="val 1875393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1416310" y="1377287"/>
                <a:ext cx="129614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𝑂𝐵</m:t>
                      </m:r>
                      <m:r>
                        <a:rPr lang="en-US" sz="1600" b="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i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310" y="1377287"/>
                <a:ext cx="1296144" cy="338554"/>
              </a:xfrm>
              <a:prstGeom prst="rect">
                <a:avLst/>
              </a:prstGeom>
              <a:blipFill rotWithShape="1">
                <a:blip r:embed="rId15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единительная линия 27"/>
          <p:cNvCxnSpPr/>
          <p:nvPr/>
        </p:nvCxnSpPr>
        <p:spPr>
          <a:xfrm flipH="1" flipV="1">
            <a:off x="6383826" y="1635646"/>
            <a:ext cx="852470" cy="936104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олилиния 64"/>
          <p:cNvSpPr/>
          <p:nvPr/>
        </p:nvSpPr>
        <p:spPr>
          <a:xfrm>
            <a:off x="6202782" y="1633533"/>
            <a:ext cx="857250" cy="2130425"/>
          </a:xfrm>
          <a:custGeom>
            <a:avLst/>
            <a:gdLst>
              <a:gd name="connsiteX0" fmla="*/ 185738 w 1771650"/>
              <a:gd name="connsiteY0" fmla="*/ 0 h 1381125"/>
              <a:gd name="connsiteX1" fmla="*/ 1771650 w 1771650"/>
              <a:gd name="connsiteY1" fmla="*/ 0 h 1381125"/>
              <a:gd name="connsiteX2" fmla="*/ 1590675 w 1771650"/>
              <a:gd name="connsiteY2" fmla="*/ 1381125 h 1381125"/>
              <a:gd name="connsiteX3" fmla="*/ 0 w 1771650"/>
              <a:gd name="connsiteY3" fmla="*/ 1376362 h 1381125"/>
              <a:gd name="connsiteX4" fmla="*/ 185738 w 1771650"/>
              <a:gd name="connsiteY4" fmla="*/ 0 h 1381125"/>
              <a:gd name="connsiteX0" fmla="*/ 185738 w 1590675"/>
              <a:gd name="connsiteY0" fmla="*/ 0 h 1381125"/>
              <a:gd name="connsiteX1" fmla="*/ 857250 w 1590675"/>
              <a:gd name="connsiteY1" fmla="*/ 742950 h 1381125"/>
              <a:gd name="connsiteX2" fmla="*/ 1590675 w 1590675"/>
              <a:gd name="connsiteY2" fmla="*/ 1381125 h 1381125"/>
              <a:gd name="connsiteX3" fmla="*/ 0 w 1590675"/>
              <a:gd name="connsiteY3" fmla="*/ 1376362 h 1381125"/>
              <a:gd name="connsiteX4" fmla="*/ 185738 w 1590675"/>
              <a:gd name="connsiteY4" fmla="*/ 0 h 1381125"/>
              <a:gd name="connsiteX0" fmla="*/ 185738 w 990600"/>
              <a:gd name="connsiteY0" fmla="*/ 0 h 1625600"/>
              <a:gd name="connsiteX1" fmla="*/ 857250 w 990600"/>
              <a:gd name="connsiteY1" fmla="*/ 742950 h 1625600"/>
              <a:gd name="connsiteX2" fmla="*/ 990600 w 990600"/>
              <a:gd name="connsiteY2" fmla="*/ 1625600 h 1625600"/>
              <a:gd name="connsiteX3" fmla="*/ 0 w 990600"/>
              <a:gd name="connsiteY3" fmla="*/ 1376362 h 1625600"/>
              <a:gd name="connsiteX4" fmla="*/ 185738 w 990600"/>
              <a:gd name="connsiteY4" fmla="*/ 0 h 1625600"/>
              <a:gd name="connsiteX0" fmla="*/ 185738 w 857250"/>
              <a:gd name="connsiteY0" fmla="*/ 0 h 2130425"/>
              <a:gd name="connsiteX1" fmla="*/ 857250 w 857250"/>
              <a:gd name="connsiteY1" fmla="*/ 742950 h 2130425"/>
              <a:gd name="connsiteX2" fmla="*/ 698500 w 857250"/>
              <a:gd name="connsiteY2" fmla="*/ 2130425 h 2130425"/>
              <a:gd name="connsiteX3" fmla="*/ 0 w 857250"/>
              <a:gd name="connsiteY3" fmla="*/ 1376362 h 2130425"/>
              <a:gd name="connsiteX4" fmla="*/ 185738 w 857250"/>
              <a:gd name="connsiteY4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0" h="2130425">
                <a:moveTo>
                  <a:pt x="185738" y="0"/>
                </a:moveTo>
                <a:lnTo>
                  <a:pt x="857250" y="742950"/>
                </a:lnTo>
                <a:lnTo>
                  <a:pt x="698500" y="2130425"/>
                </a:lnTo>
                <a:lnTo>
                  <a:pt x="0" y="1376362"/>
                </a:lnTo>
                <a:lnTo>
                  <a:pt x="18573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0000"/>
            </a:schemeClr>
          </a:solidFill>
          <a:ln w="2857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2874752" y="1902612"/>
                <a:ext cx="283244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sz="1600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то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</a:rPr>
                      <m:t>𝑂𝐴</m:t>
                    </m:r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 </a:t>
                </a:r>
                <a:r>
                  <a:rPr lang="ru-RU" sz="1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–</a:t>
                </a:r>
                <a:r>
                  <a:rPr lang="ru-RU" sz="1600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 параллелограмм.</a:t>
                </a:r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752" y="1902612"/>
                <a:ext cx="2832442" cy="338554"/>
              </a:xfrm>
              <a:prstGeom prst="rect">
                <a:avLst/>
              </a:prstGeom>
              <a:blipFill rotWithShape="1">
                <a:blip r:embed="rId16"/>
                <a:stretch>
                  <a:fillRect l="-1293" t="-7143" r="-647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Прямая соединительная линия 63"/>
          <p:cNvCxnSpPr/>
          <p:nvPr/>
        </p:nvCxnSpPr>
        <p:spPr>
          <a:xfrm>
            <a:off x="7778492" y="2283718"/>
            <a:ext cx="21602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65"/>
              <p:cNvSpPr/>
              <p:nvPr/>
            </p:nvSpPr>
            <p:spPr>
              <a:xfrm>
                <a:off x="318663" y="2910941"/>
                <a:ext cx="291485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Тогда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/>
                        <a:ea typeface="Cambria Math"/>
                      </a:rPr>
                      <m:t>∥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ru-RU" sz="16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. </a:t>
                </a:r>
                <a:endParaRPr lang="ru-RU" sz="1600" dirty="0"/>
              </a:p>
            </p:txBody>
          </p:sp>
        </mc:Choice>
        <mc:Fallback xmlns="">
          <p:sp>
            <p:nvSpPr>
              <p:cNvPr id="66" name="Прямоугольник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63" y="2910941"/>
                <a:ext cx="2914858" cy="338554"/>
              </a:xfrm>
              <a:prstGeom prst="rect">
                <a:avLst/>
              </a:prstGeom>
              <a:blipFill rotWithShape="1">
                <a:blip r:embed="rId17"/>
                <a:stretch>
                  <a:fillRect l="-1046" t="-7273" r="-2720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315061" y="2652582"/>
                <a:ext cx="279106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latin typeface="Times New Roman"/>
                    <a:ea typeface="Calibri"/>
                  </a:rPr>
                  <a:t>Т. к.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</a:rPr>
                      <m:t>𝑂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∥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</a:rPr>
                      <m:t>𝑂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, </a:t>
                </a:r>
                <a:endParaRPr lang="ru-RU" sz="1600" dirty="0"/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61" y="2652582"/>
                <a:ext cx="2791060" cy="338554"/>
              </a:xfrm>
              <a:prstGeom prst="rect">
                <a:avLst/>
              </a:prstGeom>
              <a:blipFill rotWithShape="1">
                <a:blip r:embed="rId18"/>
                <a:stretch>
                  <a:fillRect l="-1310" t="-7143" r="-655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2891368" y="2656917"/>
                <a:ext cx="283654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sz="160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то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</a:rPr>
                      <m:t>𝑂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 </a:t>
                </a:r>
                <a:r>
                  <a:rPr lang="ru-RU" sz="1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–</a:t>
                </a:r>
                <a:r>
                  <a:rPr lang="ru-RU" sz="1600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 параллелограмм.</a:t>
                </a:r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368" y="2656917"/>
                <a:ext cx="2836546" cy="338554"/>
              </a:xfrm>
              <a:prstGeom prst="rect">
                <a:avLst/>
              </a:prstGeom>
              <a:blipFill rotWithShape="1">
                <a:blip r:embed="rId19"/>
                <a:stretch>
                  <a:fillRect l="-1073" t="-7273" r="-429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Прямая соединительная линия 68"/>
          <p:cNvCxnSpPr/>
          <p:nvPr/>
        </p:nvCxnSpPr>
        <p:spPr>
          <a:xfrm>
            <a:off x="6880528" y="3075806"/>
            <a:ext cx="21602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69"/>
              <p:cNvSpPr/>
              <p:nvPr/>
            </p:nvSpPr>
            <p:spPr>
              <a:xfrm>
                <a:off x="310866" y="3147814"/>
                <a:ext cx="595545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latin typeface="Times New Roman"/>
                    <a:ea typeface="Calibri"/>
                  </a:rPr>
                  <a:t>По </a:t>
                </a:r>
                <a:r>
                  <a:rPr lang="ru-RU" sz="1600" dirty="0">
                    <a:latin typeface="Times New Roman"/>
                    <a:ea typeface="Calibri"/>
                  </a:rPr>
                  <a:t>признаку параллельности </a:t>
                </a:r>
                <a:r>
                  <a:rPr lang="ru-RU" sz="1600" dirty="0" smtClean="0">
                    <a:latin typeface="Times New Roman"/>
                    <a:ea typeface="Calibri"/>
                  </a:rPr>
                  <a:t>прямых в </a:t>
                </a:r>
                <a:r>
                  <a:rPr lang="ru-RU" sz="1600" dirty="0">
                    <a:latin typeface="Times New Roman"/>
                    <a:ea typeface="Calibri"/>
                  </a:rPr>
                  <a:t>пространстве,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.</a:t>
                </a:r>
                <a:endParaRPr lang="ru-RU" sz="1600" dirty="0"/>
              </a:p>
            </p:txBody>
          </p:sp>
        </mc:Choice>
        <mc:Fallback xmlns="">
          <p:sp>
            <p:nvSpPr>
              <p:cNvPr id="70" name="Прямоугольник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66" y="3147814"/>
                <a:ext cx="5955458" cy="338554"/>
              </a:xfrm>
              <a:prstGeom prst="rect">
                <a:avLst/>
              </a:prstGeom>
              <a:blipFill rotWithShape="1">
                <a:blip r:embed="rId20"/>
                <a:stretch>
                  <a:fillRect l="-614" t="-7143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Прямая соединительная линия 71"/>
          <p:cNvCxnSpPr/>
          <p:nvPr/>
        </p:nvCxnSpPr>
        <p:spPr>
          <a:xfrm flipV="1">
            <a:off x="7795426" y="1660696"/>
            <a:ext cx="178696" cy="1329824"/>
          </a:xfrm>
          <a:prstGeom prst="line">
            <a:avLst/>
          </a:prstGeom>
          <a:ln w="28575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stCxn id="65" idx="2"/>
          </p:cNvCxnSpPr>
          <p:nvPr/>
        </p:nvCxnSpPr>
        <p:spPr>
          <a:xfrm flipV="1">
            <a:off x="6901282" y="2385664"/>
            <a:ext cx="170604" cy="1378294"/>
          </a:xfrm>
          <a:prstGeom prst="line">
            <a:avLst/>
          </a:prstGeom>
          <a:ln w="28575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6202783" y="1652580"/>
            <a:ext cx="178696" cy="1329824"/>
          </a:xfrm>
          <a:prstGeom prst="line">
            <a:avLst/>
          </a:prstGeom>
          <a:ln w="28575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6176436" y="2977928"/>
            <a:ext cx="72000" cy="720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343704" y="1601142"/>
            <a:ext cx="72000" cy="720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 75"/>
              <p:cNvSpPr/>
              <p:nvPr/>
            </p:nvSpPr>
            <p:spPr>
              <a:xfrm>
                <a:off x="315061" y="3363838"/>
                <a:ext cx="360039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Рассмотрим четырехугольник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.</a:t>
                </a:r>
                <a:endParaRPr lang="ru-RU" sz="1600" dirty="0"/>
              </a:p>
            </p:txBody>
          </p:sp>
        </mc:Choice>
        <mc:Fallback xmlns="">
          <p:sp>
            <p:nvSpPr>
              <p:cNvPr id="76" name="Прямоугольник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61" y="3363838"/>
                <a:ext cx="3600399" cy="338554"/>
              </a:xfrm>
              <a:prstGeom prst="rect">
                <a:avLst/>
              </a:prstGeom>
              <a:blipFill rotWithShape="1">
                <a:blip r:embed="rId21"/>
                <a:stretch>
                  <a:fillRect l="-1017" t="-7273" r="-1017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6"/>
              <p:cNvSpPr/>
              <p:nvPr/>
            </p:nvSpPr>
            <p:spPr>
              <a:xfrm>
                <a:off x="302046" y="3910229"/>
                <a:ext cx="372356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Следовательно,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∥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 и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𝐵</m:t>
                    </m:r>
                    <m:r>
                      <a:rPr lang="ru-RU" sz="16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. </a:t>
                </a:r>
                <a:endParaRPr lang="ru-RU" sz="1600" dirty="0"/>
              </a:p>
            </p:txBody>
          </p:sp>
        </mc:Choice>
        <mc:Fallback xmlns=""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46" y="3910229"/>
                <a:ext cx="3723562" cy="338554"/>
              </a:xfrm>
              <a:prstGeom prst="rect">
                <a:avLst/>
              </a:prstGeom>
              <a:blipFill rotWithShape="1">
                <a:blip r:embed="rId22"/>
                <a:stretch>
                  <a:fillRect l="-984" t="-7143" r="-3115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7"/>
              <p:cNvSpPr/>
              <p:nvPr/>
            </p:nvSpPr>
            <p:spPr>
              <a:xfrm>
                <a:off x="315378" y="3651870"/>
                <a:ext cx="279106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latin typeface="Times New Roman"/>
                    <a:ea typeface="Calibri"/>
                  </a:rPr>
                  <a:t>Т. к.</a:t>
                </a:r>
                <a:r>
                  <a:rPr lang="en-US" sz="1600" dirty="0" smtClean="0"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 </a:t>
                </a:r>
                <a:r>
                  <a:rPr lang="ru-RU" sz="160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и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, </a:t>
                </a:r>
                <a:endParaRPr lang="ru-RU" sz="1600" dirty="0"/>
              </a:p>
            </p:txBody>
          </p:sp>
        </mc:Choice>
        <mc:Fallback xmlns="">
          <p:sp>
            <p:nvSpPr>
              <p:cNvPr id="78" name="Прямоугольник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78" y="3651870"/>
                <a:ext cx="2791060" cy="338554"/>
              </a:xfrm>
              <a:prstGeom prst="rect">
                <a:avLst/>
              </a:prstGeom>
              <a:blipFill rotWithShape="1">
                <a:blip r:embed="rId23"/>
                <a:stretch>
                  <a:fillRect l="-1310" t="-7143" r="-2183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Прямоугольник 78"/>
              <p:cNvSpPr/>
              <p:nvPr/>
            </p:nvSpPr>
            <p:spPr>
              <a:xfrm>
                <a:off x="2925553" y="3656205"/>
                <a:ext cx="283244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sz="160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то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 </a:t>
                </a:r>
                <a:r>
                  <a:rPr lang="ru-RU" sz="1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–</a:t>
                </a:r>
                <a:r>
                  <a:rPr lang="ru-RU" sz="1600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 параллелограмм.</a:t>
                </a:r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9" name="Прямоугольник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553" y="3656205"/>
                <a:ext cx="2832442" cy="338554"/>
              </a:xfrm>
              <a:prstGeom prst="rect">
                <a:avLst/>
              </a:prstGeom>
              <a:blipFill rotWithShape="1">
                <a:blip r:embed="rId24"/>
                <a:stretch>
                  <a:fillRect l="-1290" t="-7273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Группа 85"/>
          <p:cNvGrpSpPr/>
          <p:nvPr/>
        </p:nvGrpSpPr>
        <p:grpSpPr>
          <a:xfrm>
            <a:off x="7562468" y="1851670"/>
            <a:ext cx="50802" cy="232958"/>
            <a:chOff x="7562468" y="1851670"/>
            <a:chExt cx="50802" cy="232958"/>
          </a:xfrm>
        </p:grpSpPr>
        <p:cxnSp>
          <p:nvCxnSpPr>
            <p:cNvPr id="84" name="Прямая соединительная линия 83"/>
            <p:cNvCxnSpPr/>
            <p:nvPr/>
          </p:nvCxnSpPr>
          <p:spPr>
            <a:xfrm>
              <a:off x="7562468" y="1868604"/>
              <a:ext cx="0" cy="216024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>
              <a:off x="7613270" y="1851670"/>
              <a:ext cx="0" cy="216024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Группа 86"/>
          <p:cNvGrpSpPr/>
          <p:nvPr/>
        </p:nvGrpSpPr>
        <p:grpSpPr>
          <a:xfrm>
            <a:off x="7515861" y="3092740"/>
            <a:ext cx="50802" cy="232958"/>
            <a:chOff x="7562468" y="1851670"/>
            <a:chExt cx="50802" cy="232958"/>
          </a:xfrm>
        </p:grpSpPr>
        <p:cxnSp>
          <p:nvCxnSpPr>
            <p:cNvPr id="88" name="Прямая соединительная линия 87"/>
            <p:cNvCxnSpPr/>
            <p:nvPr/>
          </p:nvCxnSpPr>
          <p:spPr>
            <a:xfrm>
              <a:off x="7562468" y="1868604"/>
              <a:ext cx="0" cy="216024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>
              <a:off x="7613270" y="1851670"/>
              <a:ext cx="0" cy="216024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6829276" y="3436280"/>
                <a:ext cx="5179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276" y="3436280"/>
                <a:ext cx="517962" cy="400110"/>
              </a:xfrm>
              <a:prstGeom prst="rect">
                <a:avLst/>
              </a:prstGeom>
              <a:blipFill rotWithShape="1">
                <a:blip r:embed="rId25"/>
                <a:stretch>
                  <a:fillRect t="-7692" r="-17647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Овал 56"/>
          <p:cNvSpPr/>
          <p:nvPr/>
        </p:nvSpPr>
        <p:spPr>
          <a:xfrm>
            <a:off x="6856004" y="3720886"/>
            <a:ext cx="72000" cy="72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7002384" y="2019316"/>
                <a:ext cx="4175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ru-R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384" y="2019316"/>
                <a:ext cx="417550" cy="400110"/>
              </a:xfrm>
              <a:prstGeom prst="rect">
                <a:avLst/>
              </a:prstGeom>
              <a:blipFill rotWithShape="1">
                <a:blip r:embed="rId26"/>
                <a:stretch>
                  <a:fillRect t="-7576" r="-22059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Овал 55"/>
          <p:cNvSpPr/>
          <p:nvPr/>
        </p:nvSpPr>
        <p:spPr>
          <a:xfrm>
            <a:off x="7034700" y="2340150"/>
            <a:ext cx="72000" cy="72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7762448" y="2979976"/>
            <a:ext cx="72000" cy="720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7941144" y="1599240"/>
            <a:ext cx="72000" cy="720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Прямоугольник 92"/>
              <p:cNvSpPr/>
              <p:nvPr/>
            </p:nvSpPr>
            <p:spPr>
              <a:xfrm>
                <a:off x="306594" y="4147739"/>
                <a:ext cx="371054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Рассмотрим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</a:rPr>
                      <m:t>𝑂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 </a:t>
                </a:r>
                <a:r>
                  <a:rPr lang="ru-RU" sz="160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en-US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.</a:t>
                </a:r>
                <a:endParaRPr lang="ru-RU" sz="1600" dirty="0"/>
              </a:p>
            </p:txBody>
          </p:sp>
        </mc:Choice>
        <mc:Fallback>
          <p:sp>
            <p:nvSpPr>
              <p:cNvPr id="93" name="Прямоугольник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94" y="4147739"/>
                <a:ext cx="3710548" cy="338554"/>
              </a:xfrm>
              <a:prstGeom prst="rect">
                <a:avLst/>
              </a:prstGeom>
              <a:blipFill rotWithShape="1">
                <a:blip r:embed="rId27"/>
                <a:stretch>
                  <a:fillRect l="-821" t="-7143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Прямоугольник 93"/>
              <p:cNvSpPr/>
              <p:nvPr/>
            </p:nvSpPr>
            <p:spPr>
              <a:xfrm>
                <a:off x="315061" y="4376222"/>
                <a:ext cx="409676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Значит,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60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𝐴𝑂𝐵</m:t>
                    </m:r>
                    <m:r>
                      <a:rPr lang="ru-RU" sz="1600" b="0" i="0" dirty="0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 smtClean="0"/>
                  <a:t>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по трем сторонам.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4" name="Прямоугольник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61" y="4376222"/>
                <a:ext cx="4096763" cy="338554"/>
              </a:xfrm>
              <a:prstGeom prst="rect">
                <a:avLst/>
              </a:prstGeom>
              <a:blipFill rotWithShape="1">
                <a:blip r:embed="rId28"/>
                <a:stretch>
                  <a:fillRect l="-893" t="-7273" r="-446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Прямоугольник 96"/>
              <p:cNvSpPr/>
              <p:nvPr/>
            </p:nvSpPr>
            <p:spPr>
              <a:xfrm>
                <a:off x="4245829" y="4383519"/>
                <a:ext cx="263042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Значит,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𝐴𝑂𝐵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=∠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.</a:t>
                </a:r>
                <a:endParaRPr lang="ru-RU" sz="1600" dirty="0"/>
              </a:p>
            </p:txBody>
          </p:sp>
        </mc:Choice>
        <mc:Fallback>
          <p:sp>
            <p:nvSpPr>
              <p:cNvPr id="97" name="Прямоугольник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829" y="4383519"/>
                <a:ext cx="2630427" cy="338554"/>
              </a:xfrm>
              <a:prstGeom prst="rect">
                <a:avLst/>
              </a:prstGeom>
              <a:blipFill rotWithShape="1">
                <a:blip r:embed="rId29"/>
                <a:stretch>
                  <a:fillRect l="-1157" t="-7143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Группа 7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1" name="Прямая соединительная линия 80"/>
          <p:cNvCxnSpPr/>
          <p:nvPr/>
        </p:nvCxnSpPr>
        <p:spPr>
          <a:xfrm>
            <a:off x="7236296" y="1531888"/>
            <a:ext cx="0" cy="216024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 rot="1623802">
            <a:off x="6544960" y="3304842"/>
            <a:ext cx="99566" cy="234057"/>
            <a:chOff x="5796136" y="2139702"/>
            <a:chExt cx="99566" cy="234057"/>
          </a:xfrm>
        </p:grpSpPr>
        <p:grpSp>
          <p:nvGrpSpPr>
            <p:cNvPr id="90" name="Группа 89"/>
            <p:cNvGrpSpPr/>
            <p:nvPr/>
          </p:nvGrpSpPr>
          <p:grpSpPr>
            <a:xfrm>
              <a:off x="5796136" y="2139702"/>
              <a:ext cx="50802" cy="232958"/>
              <a:chOff x="7562468" y="1851670"/>
              <a:chExt cx="50802" cy="232958"/>
            </a:xfrm>
          </p:grpSpPr>
          <p:cxnSp>
            <p:nvCxnSpPr>
              <p:cNvPr id="98" name="Прямая соединительная линия 97"/>
              <p:cNvCxnSpPr/>
              <p:nvPr/>
            </p:nvCxnSpPr>
            <p:spPr>
              <a:xfrm>
                <a:off x="7562468" y="1868604"/>
                <a:ext cx="0" cy="216024"/>
              </a:xfrm>
              <a:prstGeom prst="line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Прямая соединительная линия 98"/>
              <p:cNvCxnSpPr/>
              <p:nvPr/>
            </p:nvCxnSpPr>
            <p:spPr>
              <a:xfrm>
                <a:off x="7613270" y="1851670"/>
                <a:ext cx="0" cy="216024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5895702" y="2157735"/>
              <a:ext cx="0" cy="216024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Группа 100"/>
          <p:cNvGrpSpPr/>
          <p:nvPr/>
        </p:nvGrpSpPr>
        <p:grpSpPr>
          <a:xfrm rot="1506695">
            <a:off x="6732240" y="1923678"/>
            <a:ext cx="99566" cy="234057"/>
            <a:chOff x="5796136" y="2139702"/>
            <a:chExt cx="99566" cy="234057"/>
          </a:xfrm>
        </p:grpSpPr>
        <p:grpSp>
          <p:nvGrpSpPr>
            <p:cNvPr id="102" name="Группа 101"/>
            <p:cNvGrpSpPr/>
            <p:nvPr/>
          </p:nvGrpSpPr>
          <p:grpSpPr>
            <a:xfrm>
              <a:off x="5796136" y="2139702"/>
              <a:ext cx="50802" cy="232958"/>
              <a:chOff x="7562468" y="1851670"/>
              <a:chExt cx="50802" cy="232958"/>
            </a:xfrm>
          </p:grpSpPr>
          <p:cxnSp>
            <p:nvCxnSpPr>
              <p:cNvPr id="104" name="Прямая соединительная линия 103"/>
              <p:cNvCxnSpPr/>
              <p:nvPr/>
            </p:nvCxnSpPr>
            <p:spPr>
              <a:xfrm>
                <a:off x="7562468" y="1868604"/>
                <a:ext cx="0" cy="216024"/>
              </a:xfrm>
              <a:prstGeom prst="line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Прямая соединительная линия 104"/>
              <p:cNvCxnSpPr/>
              <p:nvPr/>
            </p:nvCxnSpPr>
            <p:spPr>
              <a:xfrm>
                <a:off x="7613270" y="1851670"/>
                <a:ext cx="0" cy="216024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3" name="Прямая соединительная линия 102"/>
            <p:cNvCxnSpPr/>
            <p:nvPr/>
          </p:nvCxnSpPr>
          <p:spPr>
            <a:xfrm>
              <a:off x="5895702" y="2157735"/>
              <a:ext cx="0" cy="216024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196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" grpId="0" uiExpand="1" build="p"/>
      <p:bldP spid="7" grpId="0"/>
      <p:bldP spid="8" grpId="0"/>
      <p:bldP spid="13" grpId="0"/>
      <p:bldP spid="16" grpId="0"/>
      <p:bldP spid="19" grpId="0"/>
      <p:bldP spid="20" grpId="0"/>
      <p:bldP spid="21" grpId="0"/>
      <p:bldP spid="23" grpId="0"/>
      <p:bldP spid="37" grpId="0"/>
      <p:bldP spid="45" grpId="0"/>
      <p:bldP spid="30" grpId="0"/>
      <p:bldP spid="36" grpId="0"/>
      <p:bldP spid="38" grpId="0"/>
      <p:bldP spid="60" grpId="0" animBg="1"/>
      <p:bldP spid="60" grpId="1" animBg="1"/>
      <p:bldP spid="82" grpId="0" animBg="1"/>
      <p:bldP spid="82" grpId="1" animBg="1"/>
      <p:bldP spid="96" grpId="0" animBg="1"/>
      <p:bldP spid="95" grpId="0" animBg="1"/>
      <p:bldP spid="59" grpId="0" animBg="1"/>
      <p:bldP spid="52" grpId="0" animBg="1"/>
      <p:bldP spid="53" grpId="0" animBg="1"/>
      <p:bldP spid="58" grpId="0"/>
      <p:bldP spid="65" grpId="0" animBg="1"/>
      <p:bldP spid="65" grpId="1" animBg="1"/>
      <p:bldP spid="61" grpId="0"/>
      <p:bldP spid="66" grpId="0"/>
      <p:bldP spid="67" grpId="0"/>
      <p:bldP spid="68" grpId="0"/>
      <p:bldP spid="70" grpId="0"/>
      <p:bldP spid="42" grpId="0" animBg="1"/>
      <p:bldP spid="24" grpId="0" animBg="1"/>
      <p:bldP spid="76" grpId="0"/>
      <p:bldP spid="77" grpId="0"/>
      <p:bldP spid="78" grpId="0"/>
      <p:bldP spid="79" grpId="0"/>
      <p:bldP spid="51" grpId="0"/>
      <p:bldP spid="57" grpId="0" animBg="1"/>
      <p:bldP spid="50" grpId="0"/>
      <p:bldP spid="56" grpId="0" animBg="1"/>
      <p:bldP spid="55" grpId="0" animBg="1"/>
      <p:bldP spid="54" grpId="0" animBg="1"/>
      <p:bldP spid="93" grpId="0"/>
      <p:bldP spid="94" grpId="0"/>
      <p:bldP spid="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/>
        </p:nvSpPr>
        <p:spPr>
          <a:xfrm>
            <a:off x="5913761" y="1489828"/>
            <a:ext cx="2957513" cy="1905000"/>
          </a:xfrm>
          <a:custGeom>
            <a:avLst/>
            <a:gdLst>
              <a:gd name="connsiteX0" fmla="*/ 0 w 2957513"/>
              <a:gd name="connsiteY0" fmla="*/ 1905000 h 1905000"/>
              <a:gd name="connsiteX1" fmla="*/ 2428875 w 2957513"/>
              <a:gd name="connsiteY1" fmla="*/ 1900237 h 1905000"/>
              <a:gd name="connsiteX2" fmla="*/ 2957513 w 2957513"/>
              <a:gd name="connsiteY2" fmla="*/ 0 h 1905000"/>
              <a:gd name="connsiteX3" fmla="*/ 547688 w 2957513"/>
              <a:gd name="connsiteY3" fmla="*/ 19050 h 1905000"/>
              <a:gd name="connsiteX4" fmla="*/ 0 w 2957513"/>
              <a:gd name="connsiteY4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7513" h="1905000">
                <a:moveTo>
                  <a:pt x="0" y="1905000"/>
                </a:moveTo>
                <a:lnTo>
                  <a:pt x="2428875" y="1900237"/>
                </a:lnTo>
                <a:lnTo>
                  <a:pt x="2957513" y="0"/>
                </a:lnTo>
                <a:lnTo>
                  <a:pt x="547688" y="19050"/>
                </a:lnTo>
                <a:lnTo>
                  <a:pt x="0" y="1905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07842" y="148879"/>
            <a:ext cx="84855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Задание.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Рассмотрите рисунок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а) укажите лучи, которые являются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сонаправленными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б) укажите лучи, которые не являются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сонаправленными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842" y="962173"/>
            <a:ext cx="1094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Решение. </a:t>
            </a:r>
            <a:endParaRPr lang="ru-RU" sz="1600" dirty="0"/>
          </a:p>
        </p:txBody>
      </p:sp>
      <p:sp>
        <p:nvSpPr>
          <p:cNvPr id="13" name="Полилиния 12"/>
          <p:cNvSpPr/>
          <p:nvPr/>
        </p:nvSpPr>
        <p:spPr>
          <a:xfrm>
            <a:off x="5768770" y="203953"/>
            <a:ext cx="1695450" cy="2209800"/>
          </a:xfrm>
          <a:custGeom>
            <a:avLst/>
            <a:gdLst>
              <a:gd name="connsiteX0" fmla="*/ 0 w 1695450"/>
              <a:gd name="connsiteY0" fmla="*/ 900112 h 2209800"/>
              <a:gd name="connsiteX1" fmla="*/ 1247775 w 1695450"/>
              <a:gd name="connsiteY1" fmla="*/ 0 h 2209800"/>
              <a:gd name="connsiteX2" fmla="*/ 1695450 w 1695450"/>
              <a:gd name="connsiteY2" fmla="*/ 1309687 h 2209800"/>
              <a:gd name="connsiteX3" fmla="*/ 438150 w 1695450"/>
              <a:gd name="connsiteY3" fmla="*/ 2209800 h 2209800"/>
              <a:gd name="connsiteX4" fmla="*/ 0 w 1695450"/>
              <a:gd name="connsiteY4" fmla="*/ 900112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5450" h="2209800">
                <a:moveTo>
                  <a:pt x="0" y="900112"/>
                </a:moveTo>
                <a:lnTo>
                  <a:pt x="1247775" y="0"/>
                </a:lnTo>
                <a:lnTo>
                  <a:pt x="1695450" y="1309687"/>
                </a:lnTo>
                <a:lnTo>
                  <a:pt x="438150" y="2209800"/>
                </a:lnTo>
                <a:lnTo>
                  <a:pt x="0" y="900112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7592991" y="1955209"/>
            <a:ext cx="93610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7473900" y="2415835"/>
            <a:ext cx="93610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345040" y="2842557"/>
            <a:ext cx="1958505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7213899" y="1513072"/>
            <a:ext cx="504056" cy="1728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6771266" y="714103"/>
            <a:ext cx="0" cy="129614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/>
          <p:cNvSpPr/>
          <p:nvPr/>
        </p:nvSpPr>
        <p:spPr>
          <a:xfrm>
            <a:off x="6730489" y="1993313"/>
            <a:ext cx="72000" cy="720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Прямоугольник 56"/>
              <p:cNvSpPr/>
              <p:nvPr/>
            </p:nvSpPr>
            <p:spPr>
              <a:xfrm>
                <a:off x="8217248" y="1655899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248" y="1655899"/>
                <a:ext cx="385682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333" r="-2063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Прямоугольник 57"/>
              <p:cNvSpPr/>
              <p:nvPr/>
            </p:nvSpPr>
            <p:spPr>
              <a:xfrm>
                <a:off x="7251471" y="1684075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471" y="1684075"/>
                <a:ext cx="398699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1846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Прямоугольник 58"/>
              <p:cNvSpPr/>
              <p:nvPr/>
            </p:nvSpPr>
            <p:spPr>
              <a:xfrm>
                <a:off x="7035447" y="2137329"/>
                <a:ext cx="4849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447" y="2137329"/>
                <a:ext cx="484940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1625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Прямоугольник 59"/>
              <p:cNvSpPr/>
              <p:nvPr/>
            </p:nvSpPr>
            <p:spPr>
              <a:xfrm>
                <a:off x="8001224" y="2065321"/>
                <a:ext cx="4854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224" y="2065321"/>
                <a:ext cx="485453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1645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Овал 60"/>
          <p:cNvSpPr/>
          <p:nvPr/>
        </p:nvSpPr>
        <p:spPr>
          <a:xfrm>
            <a:off x="7547901" y="1921305"/>
            <a:ext cx="72000" cy="720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7412429" y="2378762"/>
            <a:ext cx="72000" cy="720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7289619" y="2793876"/>
            <a:ext cx="72000" cy="720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6633072" y="2802266"/>
            <a:ext cx="72000" cy="720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Прямоугольник 64"/>
              <p:cNvSpPr/>
              <p:nvPr/>
            </p:nvSpPr>
            <p:spPr>
              <a:xfrm>
                <a:off x="6849096" y="2776109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096" y="2776109"/>
                <a:ext cx="490262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1625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Прямоугольник 65"/>
              <p:cNvSpPr/>
              <p:nvPr/>
            </p:nvSpPr>
            <p:spPr>
              <a:xfrm>
                <a:off x="6417048" y="2806607"/>
                <a:ext cx="4907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6" name="Прямоугольник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048" y="2806607"/>
                <a:ext cx="490775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1625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Прямоугольник 66"/>
              <p:cNvSpPr/>
              <p:nvPr/>
            </p:nvSpPr>
            <p:spPr>
              <a:xfrm>
                <a:off x="6514457" y="2010247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457" y="2010247"/>
                <a:ext cx="490262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1625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Прямоугольник 67"/>
              <p:cNvSpPr/>
              <p:nvPr/>
            </p:nvSpPr>
            <p:spPr>
              <a:xfrm>
                <a:off x="6345040" y="625161"/>
                <a:ext cx="4907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5040" y="625161"/>
                <a:ext cx="490775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r="-1625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Прямоугольник 70"/>
              <p:cNvSpPr/>
              <p:nvPr/>
            </p:nvSpPr>
            <p:spPr>
              <a:xfrm>
                <a:off x="7865675" y="2798140"/>
                <a:ext cx="4907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675" y="2798140"/>
                <a:ext cx="490775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16049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04913" y="1263224"/>
                <a:ext cx="300518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а)</a:t>
                </a:r>
                <a:r>
                  <a:rPr lang="en-US" sz="1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dirty="0">
                    <a:latin typeface="Times New Roman"/>
                  </a:rPr>
                  <a:t>Р</a:t>
                </a:r>
                <a:r>
                  <a:rPr lang="ru-RU" sz="1600" dirty="0" smtClean="0">
                    <a:latin typeface="Times New Roman"/>
                    <a:ea typeface="Calibri"/>
                  </a:rPr>
                  <a:t>ассмотрим </a:t>
                </a:r>
                <a:r>
                  <a:rPr lang="ru-RU" sz="1600" dirty="0">
                    <a:latin typeface="Times New Roman"/>
                    <a:ea typeface="Calibri"/>
                  </a:rPr>
                  <a:t>лучи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/>
                        <a:ea typeface="Calibri"/>
                      </a:rPr>
                      <m:t>𝑶𝑨</m:t>
                    </m:r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/>
                          </a:rPr>
                          <m:t>𝑶</m:t>
                        </m:r>
                      </m:e>
                      <m:sub>
                        <m:r>
                          <a:rPr lang="en-US" sz="16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sz="16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16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1600" dirty="0" smtClean="0">
                    <a:latin typeface="Times New Roman"/>
                    <a:ea typeface="Calibri"/>
                  </a:rPr>
                  <a:t>.</a:t>
                </a:r>
                <a:endParaRPr lang="ru-RU" sz="1600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13" y="1263224"/>
                <a:ext cx="3005182" cy="338554"/>
              </a:xfrm>
              <a:prstGeom prst="rect">
                <a:avLst/>
              </a:prstGeom>
              <a:blipFill rotWithShape="1">
                <a:blip r:embed="rId11"/>
                <a:stretch>
                  <a:fillRect l="-1217" t="-7143" r="-1623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Прямоугольник 29"/>
              <p:cNvSpPr/>
              <p:nvPr/>
            </p:nvSpPr>
            <p:spPr>
              <a:xfrm>
                <a:off x="5985000" y="3001425"/>
                <a:ext cx="4040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6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000" y="3001425"/>
                <a:ext cx="404021" cy="400110"/>
              </a:xfrm>
              <a:prstGeom prst="rect">
                <a:avLst/>
              </a:prstGeom>
              <a:blipFill rotWithShape="1">
                <a:blip r:embed="rId12"/>
                <a:stretch>
                  <a:fillRect t="-7576" r="-22727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Прямоугольник 30"/>
              <p:cNvSpPr/>
              <p:nvPr/>
            </p:nvSpPr>
            <p:spPr>
              <a:xfrm>
                <a:off x="5768976" y="985201"/>
                <a:ext cx="4040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5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dirty="0">
                  <a:solidFill>
                    <a:schemeClr val="accent5"/>
                  </a:solidFill>
                </a:endParaRPr>
              </a:p>
            </p:txBody>
          </p:sp>
        </mc:Choice>
        <mc:Fallback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976" y="985201"/>
                <a:ext cx="404021" cy="400110"/>
              </a:xfrm>
              <a:prstGeom prst="rect">
                <a:avLst/>
              </a:prstGeom>
              <a:blipFill rotWithShape="1">
                <a:blip r:embed="rId13"/>
                <a:stretch>
                  <a:fillRect t="-7692" r="-23881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425209" y="1513116"/>
                <a:ext cx="445019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Они лежат в одной полуплоскости и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/>
                        <a:ea typeface="Calibri"/>
                      </a:rPr>
                      <m:t>𝑶𝑨</m:t>
                    </m:r>
                    <m:r>
                      <a:rPr lang="ru-RU" sz="1600" b="1" dirty="0">
                        <a:latin typeface="Cambria Math"/>
                        <a:ea typeface="Calibri"/>
                      </a:rPr>
                      <m:t>∥</m:t>
                    </m:r>
                    <m:sSub>
                      <m:sSubPr>
                        <m:ctrlPr>
                          <a:rPr lang="ru-RU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𝑶</m:t>
                        </m:r>
                      </m:e>
                      <m:sub>
                        <m:r>
                          <a:rPr lang="en-US" sz="1600" b="1" i="1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16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1600" b="1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09" y="1513116"/>
                <a:ext cx="4450193" cy="338554"/>
              </a:xfrm>
              <a:prstGeom prst="rect">
                <a:avLst/>
              </a:prstGeom>
              <a:blipFill rotWithShape="1">
                <a:blip r:embed="rId14"/>
                <a:stretch>
                  <a:fillRect l="-822" t="-7143" r="-685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Прямоугольник 32"/>
              <p:cNvSpPr/>
              <p:nvPr/>
            </p:nvSpPr>
            <p:spPr>
              <a:xfrm>
                <a:off x="429404" y="1729140"/>
                <a:ext cx="373833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Значит, лучи</a:t>
                </a:r>
                <a:r>
                  <a:rPr lang="ru-RU" sz="16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/>
                        <a:ea typeface="Calibri"/>
                      </a:rPr>
                      <m:t>𝑶𝑨</m:t>
                    </m:r>
                  </m:oMath>
                </a14:m>
                <a:r>
                  <a:rPr lang="en-US" sz="1600" i="1" dirty="0" smtClean="0">
                    <a:latin typeface="Cambria Math"/>
                    <a:ea typeface="Calibri"/>
                  </a:rPr>
                  <a:t> </a:t>
                </a:r>
                <a:r>
                  <a:rPr lang="ru-RU" sz="1600" dirty="0">
                    <a:latin typeface="Times New Roman"/>
                    <a:ea typeface="Calibri"/>
                  </a:rPr>
                  <a:t>и</a:t>
                </a:r>
                <a:r>
                  <a:rPr lang="en-US" sz="1600" dirty="0" smtClean="0"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𝑶</m:t>
                        </m:r>
                      </m:e>
                      <m:sub>
                        <m:r>
                          <a:rPr lang="en-US" sz="1600" b="1" i="1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16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i="1" dirty="0" smtClean="0">
                    <a:latin typeface="Times New Roman" pitchFamily="18" charset="0"/>
                    <a:cs typeface="Times New Roman" pitchFamily="18" charset="0"/>
                  </a:rPr>
                  <a:t>сонаправленны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04" y="1729140"/>
                <a:ext cx="3738331" cy="338554"/>
              </a:xfrm>
              <a:prstGeom prst="rect">
                <a:avLst/>
              </a:prstGeom>
              <a:blipFill rotWithShape="1">
                <a:blip r:embed="rId15"/>
                <a:stretch>
                  <a:fillRect l="-814" t="-9091" r="-977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Прямоугольник 33"/>
              <p:cNvSpPr/>
              <p:nvPr/>
            </p:nvSpPr>
            <p:spPr>
              <a:xfrm>
                <a:off x="444122" y="2233196"/>
                <a:ext cx="461876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Лучи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16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ru-RU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en-US" sz="16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Times New Roman"/>
                    <a:ea typeface="Calibri"/>
                  </a:rPr>
                  <a:t> </a:t>
                </a:r>
                <a:r>
                  <a:rPr lang="ru-RU" sz="1600" dirty="0">
                    <a:latin typeface="Times New Roman"/>
                    <a:ea typeface="Calibri"/>
                  </a:rPr>
                  <a:t>и</a:t>
                </a:r>
                <a:r>
                  <a:rPr lang="en-US" sz="1600" dirty="0" smtClean="0"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𝑶</m:t>
                        </m:r>
                      </m:e>
                      <m:sub>
                        <m:r>
                          <a:rPr lang="en-US" sz="16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ru-RU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en-US" sz="16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i="1" dirty="0" err="1" smtClean="0">
                    <a:latin typeface="Times New Roman" pitchFamily="18" charset="0"/>
                    <a:cs typeface="Times New Roman" pitchFamily="18" charset="0"/>
                  </a:rPr>
                  <a:t>сонаправленны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, т. к. они лежат</a:t>
                </a:r>
              </a:p>
              <a:p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на одной прямой и луч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1600" b="1" i="1"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ru-RU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en-US" sz="16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содержит луч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𝑶</m:t>
                        </m:r>
                      </m:e>
                      <m:sub>
                        <m:r>
                          <a:rPr lang="en-US" sz="1600" b="1" i="1"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ru-RU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en-US" sz="16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22" y="2233196"/>
                <a:ext cx="4618765" cy="584775"/>
              </a:xfrm>
              <a:prstGeom prst="rect">
                <a:avLst/>
              </a:prstGeom>
              <a:blipFill rotWithShape="1">
                <a:blip r:embed="rId16"/>
                <a:stretch>
                  <a:fillRect l="-792" t="-3125" r="-396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Прямоугольник 34"/>
              <p:cNvSpPr/>
              <p:nvPr/>
            </p:nvSpPr>
            <p:spPr>
              <a:xfrm>
                <a:off x="204913" y="2830746"/>
                <a:ext cx="545764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б)</a:t>
                </a:r>
                <a:r>
                  <a:rPr lang="en-US" sz="1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dirty="0">
                    <a:latin typeface="Times New Roman"/>
                  </a:rPr>
                  <a:t>Р</a:t>
                </a:r>
                <a:r>
                  <a:rPr lang="ru-RU" sz="1600" dirty="0" smtClean="0">
                    <a:latin typeface="Times New Roman"/>
                    <a:ea typeface="Calibri"/>
                  </a:rPr>
                  <a:t>ассмотрим лучи: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/>
                        <a:ea typeface="Calibri"/>
                      </a:rPr>
                      <m:t>𝑶𝑨</m:t>
                    </m:r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/>
                          </a:rPr>
                          <m:t>𝑶</m:t>
                        </m:r>
                      </m:e>
                      <m:sub>
                        <m:r>
                          <a:rPr lang="ru-RU" sz="16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ru-RU" sz="16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ru-RU" sz="16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1600" dirty="0" smtClean="0">
                    <a:latin typeface="Times New Roman"/>
                    <a:ea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/>
                        <a:ea typeface="Calibri"/>
                      </a:rPr>
                      <m:t>𝑶𝑨</m:t>
                    </m:r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𝑶</m:t>
                        </m:r>
                      </m:e>
                      <m:sub>
                        <m:r>
                          <a:rPr lang="ru-RU" sz="1600" b="1" i="1" smtClean="0">
                            <a:latin typeface="Cambria Math"/>
                          </a:rPr>
                          <m:t>𝟑</m:t>
                        </m:r>
                      </m:sub>
                    </m:sSub>
                    <m:sSub>
                      <m:sSubPr>
                        <m:ctrlPr>
                          <a:rPr lang="ru-RU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ru-RU" sz="1600" b="1" i="1" smtClean="0"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ru-RU" sz="1600" dirty="0" smtClean="0">
                    <a:latin typeface="Times New Roman"/>
                    <a:ea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𝑶</m:t>
                        </m:r>
                      </m:e>
                      <m:sub>
                        <m:r>
                          <a:rPr lang="ru-RU" sz="1600" b="1" i="1"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ru-RU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ru-RU" sz="16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1600" dirty="0" smtClean="0">
                    <a:latin typeface="Times New Roman"/>
                    <a:ea typeface="Calibri"/>
                  </a:rPr>
                  <a:t> </a:t>
                </a:r>
                <a:r>
                  <a:rPr lang="ru-RU" sz="1600" dirty="0">
                    <a:latin typeface="Times New Roman"/>
                    <a:ea typeface="Calibri"/>
                  </a:rPr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𝑶</m:t>
                        </m:r>
                      </m:e>
                      <m:sub>
                        <m:r>
                          <a:rPr lang="ru-RU" sz="1600" b="1" i="1"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ru-RU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en-US" sz="16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1600" dirty="0" smtClean="0">
                    <a:latin typeface="Times New Roman"/>
                    <a:ea typeface="Calibri"/>
                  </a:rPr>
                  <a:t>.</a:t>
                </a:r>
                <a:endParaRPr lang="ru-RU" sz="1600" dirty="0"/>
              </a:p>
            </p:txBody>
          </p:sp>
        </mc:Choice>
        <mc:Fallback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13" y="2830746"/>
                <a:ext cx="5457648" cy="338554"/>
              </a:xfrm>
              <a:prstGeom prst="rect">
                <a:avLst/>
              </a:prstGeom>
              <a:blipFill rotWithShape="1">
                <a:blip r:embed="rId17"/>
                <a:stretch>
                  <a:fillRect l="-670" t="-7143" r="-670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433676" y="3097292"/>
                <a:ext cx="48714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Лучи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/>
                        <a:ea typeface="Calibri"/>
                      </a:rPr>
                      <m:t>𝑶𝑨</m:t>
                    </m:r>
                    <m:r>
                      <a:rPr lang="ru-RU" sz="1600" b="1" dirty="0">
                        <a:latin typeface="Cambria Math"/>
                        <a:ea typeface="Calibri"/>
                      </a:rPr>
                      <m:t>∥</m:t>
                    </m:r>
                    <m:sSub>
                      <m:sSubPr>
                        <m:ctrlPr>
                          <a:rPr lang="ru-RU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𝑶</m:t>
                        </m:r>
                      </m:e>
                      <m:sub>
                        <m:r>
                          <a:rPr lang="ru-RU" sz="1600" b="1" i="1"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ru-RU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ru-RU" sz="16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1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но лежат в разных полуплоскостях.</a:t>
                </a:r>
                <a:endParaRPr lang="ru-RU" sz="1600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76" y="3097292"/>
                <a:ext cx="4871462" cy="338554"/>
              </a:xfrm>
              <a:prstGeom prst="rect">
                <a:avLst/>
              </a:prstGeom>
              <a:blipFill rotWithShape="1">
                <a:blip r:embed="rId18"/>
                <a:stretch>
                  <a:fillRect l="-626" t="-7143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Прямоугольник 36"/>
              <p:cNvSpPr/>
              <p:nvPr/>
            </p:nvSpPr>
            <p:spPr>
              <a:xfrm>
                <a:off x="433676" y="3351456"/>
                <a:ext cx="39835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Значит, лучи</a:t>
                </a:r>
                <a:r>
                  <a:rPr lang="ru-RU" sz="16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/>
                        <a:ea typeface="Calibri"/>
                      </a:rPr>
                      <m:t>𝑶𝑨</m:t>
                    </m:r>
                  </m:oMath>
                </a14:m>
                <a:r>
                  <a:rPr lang="en-US" sz="1600" i="1" dirty="0" smtClean="0">
                    <a:latin typeface="Cambria Math"/>
                    <a:ea typeface="Calibri"/>
                  </a:rPr>
                  <a:t> </a:t>
                </a:r>
                <a:r>
                  <a:rPr lang="ru-RU" sz="1600" dirty="0">
                    <a:latin typeface="Times New Roman"/>
                    <a:ea typeface="Calibri"/>
                  </a:rPr>
                  <a:t>и</a:t>
                </a:r>
                <a:r>
                  <a:rPr lang="ru-RU" sz="1600" dirty="0" smtClean="0"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𝑶</m:t>
                        </m:r>
                      </m:e>
                      <m:sub>
                        <m:r>
                          <a:rPr lang="ru-RU" sz="1600" b="1" i="1"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ru-RU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ru-RU" sz="16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1600" i="1" dirty="0" smtClean="0">
                    <a:latin typeface="Times New Roman" pitchFamily="18" charset="0"/>
                    <a:cs typeface="Times New Roman" pitchFamily="18" charset="0"/>
                  </a:rPr>
                  <a:t> не сонаправленны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76" y="3351456"/>
                <a:ext cx="3983591" cy="338554"/>
              </a:xfrm>
              <a:prstGeom prst="rect">
                <a:avLst/>
              </a:prstGeom>
              <a:blipFill rotWithShape="1">
                <a:blip r:embed="rId19"/>
                <a:stretch>
                  <a:fillRect l="-765" t="-9091" r="-917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Прямоугольник 37"/>
              <p:cNvSpPr/>
              <p:nvPr/>
            </p:nvSpPr>
            <p:spPr>
              <a:xfrm>
                <a:off x="429404" y="3601348"/>
                <a:ext cx="473520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Лучи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/>
                        <a:ea typeface="Calibri"/>
                      </a:rPr>
                      <m:t>𝑶𝑨</m:t>
                    </m:r>
                    <m:r>
                      <a:rPr lang="ru-RU" sz="1600" b="1" i="1" dirty="0" smtClean="0">
                        <a:latin typeface="Cambria Math"/>
                        <a:ea typeface="Cambria Math"/>
                      </a:rPr>
                      <m:t>∦</m:t>
                    </m:r>
                    <m:sSub>
                      <m:sSubPr>
                        <m:ctrlPr>
                          <a:rPr lang="ru-RU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𝑶</m:t>
                        </m:r>
                      </m:e>
                      <m:sub>
                        <m:r>
                          <a:rPr lang="ru-RU" sz="1600" b="1" i="1">
                            <a:latin typeface="Cambria Math"/>
                          </a:rPr>
                          <m:t>𝟑</m:t>
                        </m:r>
                      </m:sub>
                    </m:sSub>
                    <m:sSub>
                      <m:sSubPr>
                        <m:ctrlPr>
                          <a:rPr lang="ru-RU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ru-RU" sz="1600" b="1" i="1"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ru-RU" sz="1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и лежат в разных полуплоскостях.</a:t>
                </a:r>
                <a:endParaRPr lang="ru-RU" sz="1600" dirty="0"/>
              </a:p>
            </p:txBody>
          </p:sp>
        </mc:Choice>
        <mc:Fallback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04" y="3601348"/>
                <a:ext cx="4735207" cy="338554"/>
              </a:xfrm>
              <a:prstGeom prst="rect">
                <a:avLst/>
              </a:prstGeom>
              <a:blipFill rotWithShape="1">
                <a:blip r:embed="rId20"/>
                <a:stretch>
                  <a:fillRect l="-644" t="-7273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Прямоугольник 38"/>
              <p:cNvSpPr/>
              <p:nvPr/>
            </p:nvSpPr>
            <p:spPr>
              <a:xfrm>
                <a:off x="429404" y="3847045"/>
                <a:ext cx="470346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Следовательно, лучи</a:t>
                </a:r>
                <a:r>
                  <a:rPr lang="ru-RU" sz="16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/>
                        <a:ea typeface="Calibri"/>
                      </a:rPr>
                      <m:t>𝑶𝑨</m:t>
                    </m:r>
                  </m:oMath>
                </a14:m>
                <a:r>
                  <a:rPr lang="en-US" sz="1600" i="1" dirty="0" smtClean="0">
                    <a:latin typeface="Cambria Math"/>
                    <a:ea typeface="Calibri"/>
                  </a:rPr>
                  <a:t> </a:t>
                </a:r>
                <a:r>
                  <a:rPr lang="ru-RU" sz="1600" dirty="0">
                    <a:latin typeface="Times New Roman"/>
                    <a:ea typeface="Calibri"/>
                  </a:rPr>
                  <a:t>и</a:t>
                </a:r>
                <a:r>
                  <a:rPr lang="ru-RU" sz="1600" dirty="0" smtClean="0"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𝑶</m:t>
                        </m:r>
                      </m:e>
                      <m:sub>
                        <m:r>
                          <a:rPr lang="ru-RU" sz="1600" b="1" i="1">
                            <a:latin typeface="Cambria Math"/>
                          </a:rPr>
                          <m:t>𝟑</m:t>
                        </m:r>
                      </m:sub>
                    </m:sSub>
                    <m:sSub>
                      <m:sSubPr>
                        <m:ctrlPr>
                          <a:rPr lang="ru-RU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ru-RU" sz="1600" b="1" i="1"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ru-RU" sz="1600" i="1" dirty="0" smtClean="0">
                    <a:latin typeface="Times New Roman" pitchFamily="18" charset="0"/>
                    <a:cs typeface="Times New Roman" pitchFamily="18" charset="0"/>
                  </a:rPr>
                  <a:t> не сонаправленны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04" y="3847045"/>
                <a:ext cx="4703467" cy="338554"/>
              </a:xfrm>
              <a:prstGeom prst="rect">
                <a:avLst/>
              </a:prstGeom>
              <a:blipFill rotWithShape="1">
                <a:blip r:embed="rId21"/>
                <a:stretch>
                  <a:fillRect l="-648" t="-8929" r="-648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Прямоугольник 39"/>
              <p:cNvSpPr/>
              <p:nvPr/>
            </p:nvSpPr>
            <p:spPr>
              <a:xfrm>
                <a:off x="429404" y="4105404"/>
                <a:ext cx="803102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Лучи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𝑶</m:t>
                        </m:r>
                      </m:e>
                      <m:sub>
                        <m:r>
                          <a:rPr lang="ru-RU" sz="1600" b="1" i="1"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ru-RU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ru-RU" sz="16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1600" b="1" i="1" dirty="0" smtClean="0">
                    <a:latin typeface="Cambria Math"/>
                  </a:rPr>
                  <a:t>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и</a:t>
                </a:r>
                <a:r>
                  <a:rPr lang="ru-RU" sz="1600" b="1" i="1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𝑶</m:t>
                        </m:r>
                      </m:e>
                      <m:sub>
                        <m:r>
                          <a:rPr lang="ru-RU" sz="1600" b="1" i="1"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ru-RU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en-US" sz="16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1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лежат на одной прямой, </a:t>
                </a:r>
                <a:r>
                  <a:rPr lang="ru-RU" sz="1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но расположены </a:t>
                </a:r>
                <a:r>
                  <a:rPr lang="ru-RU" sz="1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в разных полуплоскостях.</a:t>
                </a:r>
                <a:endParaRPr lang="ru-RU" sz="1600" dirty="0"/>
              </a:p>
            </p:txBody>
          </p:sp>
        </mc:Choice>
        <mc:Fallback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04" y="4105404"/>
                <a:ext cx="8031028" cy="338554"/>
              </a:xfrm>
              <a:prstGeom prst="rect">
                <a:avLst/>
              </a:prstGeom>
              <a:blipFill rotWithShape="1">
                <a:blip r:embed="rId22"/>
                <a:stretch>
                  <a:fillRect l="-379" t="-8929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Прямоугольник 40"/>
              <p:cNvSpPr/>
              <p:nvPr/>
            </p:nvSpPr>
            <p:spPr>
              <a:xfrm>
                <a:off x="444469" y="4393436"/>
                <a:ext cx="415293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Значит, лучи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𝑶</m:t>
                        </m:r>
                      </m:e>
                      <m:sub>
                        <m:r>
                          <a:rPr lang="ru-RU" sz="1600" b="1" i="1"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ru-RU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ru-RU" sz="16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и</a:t>
                </a:r>
                <a:r>
                  <a:rPr lang="ru-RU" sz="1600" dirty="0" smtClean="0"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𝑶</m:t>
                        </m:r>
                      </m:e>
                      <m:sub>
                        <m:r>
                          <a:rPr lang="ru-RU" sz="1600" b="1" i="1"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ru-RU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en-US" sz="16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1600" i="1" dirty="0" smtClean="0">
                    <a:latin typeface="Times New Roman" pitchFamily="18" charset="0"/>
                    <a:cs typeface="Times New Roman" pitchFamily="18" charset="0"/>
                  </a:rPr>
                  <a:t> не сонаправленны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69" y="4393436"/>
                <a:ext cx="4152932" cy="338554"/>
              </a:xfrm>
              <a:prstGeom prst="rect">
                <a:avLst/>
              </a:prstGeom>
              <a:blipFill rotWithShape="1">
                <a:blip r:embed="rId23"/>
                <a:stretch>
                  <a:fillRect l="-881" t="-5455" r="-734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Группа 4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442143" y="1974837"/>
                <a:ext cx="45588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Лучи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/>
                        <a:ea typeface="Calibri"/>
                      </a:rPr>
                      <m:t>𝑶𝑨</m:t>
                    </m:r>
                  </m:oMath>
                </a14:m>
                <a:r>
                  <a:rPr lang="en-US" sz="1600" i="1" dirty="0">
                    <a:latin typeface="Cambria Math"/>
                    <a:ea typeface="Calibri"/>
                  </a:rPr>
                  <a:t> </a:t>
                </a:r>
                <a:r>
                  <a:rPr lang="ru-RU" sz="1600" dirty="0">
                    <a:latin typeface="Times New Roman"/>
                    <a:ea typeface="Calibri"/>
                  </a:rPr>
                  <a:t>и</a:t>
                </a:r>
                <a:r>
                  <a:rPr lang="en-US" sz="1600" dirty="0"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𝑶</m:t>
                        </m:r>
                      </m:e>
                      <m:sub>
                        <m:r>
                          <a:rPr lang="ru-RU" sz="16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ru-RU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en-US" sz="16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,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𝑶</m:t>
                        </m:r>
                      </m:e>
                      <m:sub>
                        <m:r>
                          <a:rPr lang="en-US" sz="1600" b="1" i="1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16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𝑶</m:t>
                        </m:r>
                      </m:e>
                      <m:sub>
                        <m:r>
                          <a:rPr lang="ru-RU" sz="1600" b="1" i="1"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ru-RU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en-US" sz="16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i="1" dirty="0" smtClean="0">
                    <a:latin typeface="Times New Roman" pitchFamily="18" charset="0"/>
                    <a:cs typeface="Times New Roman" pitchFamily="18" charset="0"/>
                  </a:rPr>
                  <a:t>сонаправленны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1600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43" y="1974837"/>
                <a:ext cx="4558812" cy="338554"/>
              </a:xfrm>
              <a:prstGeom prst="rect">
                <a:avLst/>
              </a:prstGeom>
              <a:blipFill rotWithShape="1">
                <a:blip r:embed="rId25"/>
                <a:stretch>
                  <a:fillRect l="-803" t="-9091" r="-669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881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/>
      <p:bldP spid="13" grpId="0" animBg="1"/>
      <p:bldP spid="56" grpId="0" animBg="1"/>
      <p:bldP spid="57" grpId="0"/>
      <p:bldP spid="58" grpId="0"/>
      <p:bldP spid="59" grpId="0"/>
      <p:bldP spid="60" grpId="0"/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67" grpId="0"/>
      <p:bldP spid="68" grpId="0"/>
      <p:bldP spid="71" grpId="0"/>
      <p:bldP spid="4" grpId="0"/>
      <p:bldP spid="30" grpId="0"/>
      <p:bldP spid="31" grpId="0"/>
      <p:bldP spid="6" grpId="0"/>
      <p:bldP spid="33" grpId="0"/>
      <p:bldP spid="34" grpId="0"/>
      <p:bldP spid="35" grpId="0"/>
      <p:bldP spid="7" grpId="0"/>
      <p:bldP spid="37" grpId="0"/>
      <p:bldP spid="38" grpId="0"/>
      <p:bldP spid="39" grpId="0"/>
      <p:bldP spid="40" grpId="0"/>
      <p:bldP spid="41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692721"/>
              </p:ext>
            </p:extLst>
          </p:nvPr>
        </p:nvGraphicFramePr>
        <p:xfrm>
          <a:off x="0" y="0"/>
          <a:ext cx="9144000" cy="5164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771550">
                <a:tc>
                  <a:txBody>
                    <a:bodyPr/>
                    <a:lstStyle/>
                    <a:p>
                      <a:pPr marL="179388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i="1" dirty="0" smtClean="0">
                        <a:solidFill>
                          <a:schemeClr val="bg1"/>
                        </a:solidFill>
                        <a:effectLst>
                          <a:glow rad="63500">
                            <a:schemeClr val="tx1">
                              <a:alpha val="55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5CD">
                        <a:alpha val="70000"/>
                      </a:srgbClr>
                    </a:solidFill>
                  </a:tcPr>
                </a:tc>
              </a:tr>
              <a:tr h="43924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   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18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endParaRP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E9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63451" y="123478"/>
            <a:ext cx="6615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5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Углы с </a:t>
            </a:r>
            <a:r>
              <a:rPr lang="ru-RU" sz="3200" i="1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5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сонаправленными</a:t>
            </a:r>
            <a:r>
              <a:rPr lang="ru-RU" sz="3200" i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5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сторонами</a:t>
            </a:r>
            <a:endParaRPr lang="ru-RU" sz="3200" i="1" dirty="0">
              <a:solidFill>
                <a:schemeClr val="bg1"/>
              </a:solidFill>
              <a:effectLst>
                <a:glow rad="63500">
                  <a:schemeClr val="tx1">
                    <a:alpha val="5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3528" y="771550"/>
                <a:ext cx="84969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latin typeface="Times New Roman"/>
                    <a:ea typeface="Calibri"/>
                  </a:rPr>
                  <a:t>Два луча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  <a:ea typeface="Calibri"/>
                      </a:rPr>
                      <m:t>𝑂𝐴</m:t>
                    </m:r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 в пространстве, не лежащие на одной прямой, называются </a:t>
                </a:r>
                <a:r>
                  <a:rPr lang="ru-RU" sz="1600" b="1" dirty="0" err="1">
                    <a:solidFill>
                      <a:srgbClr val="C00000"/>
                    </a:solidFill>
                    <a:latin typeface="Times New Roman"/>
                    <a:ea typeface="Calibri"/>
                  </a:rPr>
                  <a:t>сонаправленными</a:t>
                </a:r>
                <a:r>
                  <a:rPr lang="ru-RU" sz="1600" dirty="0">
                    <a:latin typeface="Times New Roman"/>
                    <a:ea typeface="Calibri"/>
                  </a:rPr>
                  <a:t>, если </a:t>
                </a:r>
                <a:r>
                  <a:rPr lang="ru-RU" sz="1600" i="1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они параллельны</a:t>
                </a:r>
                <a:r>
                  <a:rPr lang="ru-RU" sz="1600" dirty="0">
                    <a:latin typeface="Times New Roman"/>
                    <a:ea typeface="Calibri"/>
                  </a:rPr>
                  <a:t> и </a:t>
                </a:r>
                <a:r>
                  <a:rPr lang="ru-RU" sz="1600" i="1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лежат в одной полуплоскости</a:t>
                </a:r>
                <a:r>
                  <a:rPr lang="ru-RU" sz="1600" dirty="0">
                    <a:latin typeface="Times New Roman"/>
                    <a:ea typeface="Calibri"/>
                  </a:rPr>
                  <a:t> с границей</a:t>
                </a:r>
                <a:r>
                  <a:rPr lang="en-US" sz="1600" dirty="0"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libri"/>
                      </a:rPr>
                      <m:t>𝑂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.</a:t>
                </a:r>
                <a:endParaRPr lang="ru-RU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71550"/>
                <a:ext cx="8496944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359" t="-3158" b="-136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15379" y="2666171"/>
                <a:ext cx="873836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latin typeface="Times New Roman"/>
                    <a:ea typeface="Calibri"/>
                  </a:rPr>
                  <a:t>Лучи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  <a:ea typeface="Calibri"/>
                      </a:rPr>
                      <m:t>𝑂𝐴</m:t>
                    </m:r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, лежащие на одной прямой, называются </a:t>
                </a:r>
                <a:r>
                  <a:rPr lang="ru-RU" sz="1600" b="1" dirty="0" err="1">
                    <a:solidFill>
                      <a:srgbClr val="C00000"/>
                    </a:solidFill>
                    <a:latin typeface="Times New Roman"/>
                    <a:ea typeface="Calibri"/>
                  </a:rPr>
                  <a:t>сонаправленными</a:t>
                </a:r>
                <a:r>
                  <a:rPr lang="ru-RU" sz="1600" dirty="0">
                    <a:latin typeface="Times New Roman"/>
                    <a:ea typeface="Calibri"/>
                  </a:rPr>
                  <a:t>, если </a:t>
                </a:r>
                <a:r>
                  <a:rPr lang="ru-RU" sz="1600" i="1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они совпадают</a:t>
                </a:r>
                <a:r>
                  <a:rPr lang="ru-RU" sz="1600" dirty="0">
                    <a:latin typeface="Times New Roman"/>
                    <a:ea typeface="Calibri"/>
                  </a:rPr>
                  <a:t> или </a:t>
                </a:r>
                <a:r>
                  <a:rPr lang="ru-RU" sz="1600" i="1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один из них содержит другой</a:t>
                </a:r>
                <a:r>
                  <a:rPr lang="ru-RU" sz="1600" dirty="0">
                    <a:latin typeface="Times New Roman"/>
                    <a:ea typeface="Calibri"/>
                  </a:rPr>
                  <a:t>.</a:t>
                </a:r>
                <a:endParaRPr lang="ru-RU" sz="16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79" y="2666171"/>
                <a:ext cx="8738369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419" t="-3125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332154" y="4393436"/>
            <a:ext cx="80562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latin typeface="Times New Roman"/>
                <a:ea typeface="Calibri"/>
              </a:rPr>
              <a:t>Теорема.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</a:rPr>
              <a:t>Если стороны двух углов соответственно </a:t>
            </a:r>
            <a:r>
              <a:rPr lang="ru-RU" sz="1600" dirty="0" err="1">
                <a:solidFill>
                  <a:prstClr val="black"/>
                </a:solidFill>
                <a:latin typeface="Times New Roman"/>
                <a:ea typeface="Calibri"/>
              </a:rPr>
              <a:t>сонаправленны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</a:rPr>
              <a:t>, то такие углы равны.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31772" y="786176"/>
            <a:ext cx="9361040" cy="4449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араллелограмм 15"/>
          <p:cNvSpPr/>
          <p:nvPr/>
        </p:nvSpPr>
        <p:spPr>
          <a:xfrm>
            <a:off x="2915816" y="1347614"/>
            <a:ext cx="3312368" cy="1152128"/>
          </a:xfrm>
          <a:prstGeom prst="parallelogram">
            <a:avLst>
              <a:gd name="adj" fmla="val 54574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987824" y="2111970"/>
                <a:ext cx="4040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111970"/>
                <a:ext cx="404021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r="-24242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/>
          <p:cNvCxnSpPr/>
          <p:nvPr/>
        </p:nvCxnSpPr>
        <p:spPr>
          <a:xfrm flipV="1">
            <a:off x="4267206" y="1347614"/>
            <a:ext cx="550167" cy="10081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647183" y="1726937"/>
            <a:ext cx="79208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408868" y="2173843"/>
            <a:ext cx="79208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4339504" y="2130418"/>
            <a:ext cx="72000" cy="720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582550" y="1685662"/>
            <a:ext cx="72000" cy="720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5133206" y="1410330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ru-RU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206" y="1410330"/>
                <a:ext cx="385682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2222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4334768" y="1410330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</m:oMath>
                  </m:oMathPara>
                </a14:m>
                <a:endParaRPr lang="ru-RU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768" y="1410330"/>
                <a:ext cx="398699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2000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3979044" y="1842378"/>
                <a:ext cx="4849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044" y="1842378"/>
                <a:ext cx="48494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1645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4889682" y="1842378"/>
                <a:ext cx="4854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682" y="1842378"/>
                <a:ext cx="485453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1625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араллелограмм 29"/>
          <p:cNvSpPr/>
          <p:nvPr/>
        </p:nvSpPr>
        <p:spPr>
          <a:xfrm>
            <a:off x="827584" y="3242235"/>
            <a:ext cx="3168352" cy="1089645"/>
          </a:xfrm>
          <a:prstGeom prst="parallelogram">
            <a:avLst>
              <a:gd name="adj" fmla="val 54574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899592" y="3971840"/>
                <a:ext cx="4040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971840"/>
                <a:ext cx="404021" cy="400110"/>
              </a:xfrm>
              <a:prstGeom prst="rect">
                <a:avLst/>
              </a:prstGeom>
              <a:blipFill rotWithShape="1">
                <a:blip r:embed="rId10"/>
                <a:stretch>
                  <a:fillRect t="-7692" r="-22727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Параллелограмм 31"/>
          <p:cNvSpPr/>
          <p:nvPr/>
        </p:nvSpPr>
        <p:spPr>
          <a:xfrm>
            <a:off x="5148064" y="3242235"/>
            <a:ext cx="3168352" cy="1089645"/>
          </a:xfrm>
          <a:prstGeom prst="parallelogram">
            <a:avLst>
              <a:gd name="adj" fmla="val 54574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5220072" y="3971840"/>
                <a:ext cx="4040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971840"/>
                <a:ext cx="404021" cy="400110"/>
              </a:xfrm>
              <a:prstGeom prst="rect">
                <a:avLst/>
              </a:prstGeom>
              <a:blipFill rotWithShape="1">
                <a:blip r:embed="rId11"/>
                <a:stretch>
                  <a:fillRect t="-7692" r="-22388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Прямая соединительная линия 35"/>
          <p:cNvCxnSpPr/>
          <p:nvPr/>
        </p:nvCxnSpPr>
        <p:spPr>
          <a:xfrm>
            <a:off x="2365445" y="3734070"/>
            <a:ext cx="79208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2300812" y="3692795"/>
            <a:ext cx="72000" cy="720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2851468" y="3417463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ru-RU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468" y="3417463"/>
                <a:ext cx="385682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333" r="-2063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2053030" y="3417463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</m:oMath>
                  </m:oMathPara>
                </a14:m>
                <a:endParaRPr lang="ru-RU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030" y="3417463"/>
                <a:ext cx="398699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333" r="-1846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1847322" y="3628153"/>
                <a:ext cx="4849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22" y="3628153"/>
                <a:ext cx="484940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197" r="-1625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2790403" y="3664991"/>
                <a:ext cx="4854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403" y="3664991"/>
                <a:ext cx="485453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197" r="-1645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Прямая соединительная линия 41"/>
          <p:cNvCxnSpPr/>
          <p:nvPr/>
        </p:nvCxnSpPr>
        <p:spPr>
          <a:xfrm>
            <a:off x="6409704" y="3703161"/>
            <a:ext cx="1330648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416347" y="3699192"/>
            <a:ext cx="79208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6351714" y="3657917"/>
            <a:ext cx="72000" cy="720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6902370" y="3382585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ru-RU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370" y="3382585"/>
                <a:ext cx="385682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333" r="-2031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6103932" y="3382585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</m:oMath>
                  </m:oMathPara>
                </a14:m>
                <a:endParaRPr lang="ru-RU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932" y="3382585"/>
                <a:ext cx="398699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8333" r="-1818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5887260" y="3602275"/>
                <a:ext cx="4849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260" y="3602275"/>
                <a:ext cx="484940" cy="369332"/>
              </a:xfrm>
              <a:prstGeom prst="rect">
                <a:avLst/>
              </a:prstGeom>
              <a:blipFill rotWithShape="1">
                <a:blip r:embed="rId18"/>
                <a:stretch>
                  <a:fillRect t="-8197" r="-1645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7308304" y="3674283"/>
                <a:ext cx="4854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3674283"/>
                <a:ext cx="485453" cy="369332"/>
              </a:xfrm>
              <a:prstGeom prst="rect">
                <a:avLst/>
              </a:prstGeom>
              <a:blipFill rotWithShape="1">
                <a:blip r:embed="rId19"/>
                <a:stretch>
                  <a:fillRect t="-8333" r="-15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Группа 4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795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7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25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5" grpId="0" animBg="1"/>
      <p:bldP spid="16" grpId="0" animBg="1"/>
      <p:bldP spid="17" grpId="0"/>
      <p:bldP spid="21" grpId="0" animBg="1"/>
      <p:bldP spid="25" grpId="0" animBg="1"/>
      <p:bldP spid="26" grpId="0"/>
      <p:bldP spid="27" grpId="0"/>
      <p:bldP spid="28" grpId="0"/>
      <p:bldP spid="29" grpId="0"/>
      <p:bldP spid="30" grpId="0" animBg="1"/>
      <p:bldP spid="31" grpId="0"/>
      <p:bldP spid="32" grpId="0" animBg="1"/>
      <p:bldP spid="33" grpId="0"/>
      <p:bldP spid="37" grpId="0" animBg="1"/>
      <p:bldP spid="38" grpId="0"/>
      <p:bldP spid="39" grpId="0"/>
      <p:bldP spid="40" grpId="0"/>
      <p:bldP spid="41" grpId="0"/>
      <p:bldP spid="44" grpId="0" animBg="1"/>
      <p:bldP spid="45" grpId="0"/>
      <p:bldP spid="46" grpId="0"/>
      <p:bldP spid="47" grpId="0"/>
      <p:bldP spid="4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3423</TotalTime>
  <Words>1114</Words>
  <Application>Microsoft Office PowerPoint</Application>
  <PresentationFormat>Экран (16:9)</PresentationFormat>
  <Paragraphs>109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753</cp:revision>
  <dcterms:created xsi:type="dcterms:W3CDTF">2014-07-28T06:44:27Z</dcterms:created>
  <dcterms:modified xsi:type="dcterms:W3CDTF">2015-04-27T07:45:56Z</dcterms:modified>
</cp:coreProperties>
</file>