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90" r:id="rId4"/>
    <p:sldId id="291" r:id="rId5"/>
    <p:sldId id="260" r:id="rId6"/>
    <p:sldId id="277" r:id="rId7"/>
    <p:sldId id="287" r:id="rId8"/>
    <p:sldId id="284" r:id="rId9"/>
    <p:sldId id="289" r:id="rId10"/>
    <p:sldId id="292" r:id="rId11"/>
    <p:sldId id="293" r:id="rId12"/>
    <p:sldId id="288" r:id="rId13"/>
    <p:sldId id="294" r:id="rId14"/>
    <p:sldId id="295" r:id="rId15"/>
    <p:sldId id="285" r:id="rId16"/>
    <p:sldId id="270" r:id="rId17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7D6E3"/>
    <a:srgbClr val="FBFFD1"/>
    <a:srgbClr val="FFFFEB"/>
    <a:srgbClr val="CCFF99"/>
    <a:srgbClr val="003366"/>
    <a:srgbClr val="FFFF99"/>
    <a:srgbClr val="FEFFF3"/>
    <a:srgbClr val="FDBBE5"/>
    <a:srgbClr val="FEECF7"/>
    <a:srgbClr val="F393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418" autoAdjust="0"/>
    <p:restoredTop sz="83309" autoAdjust="0"/>
  </p:normalViewPr>
  <p:slideViewPr>
    <p:cSldViewPr>
      <p:cViewPr>
        <p:scale>
          <a:sx n="100" d="100"/>
          <a:sy n="100" d="100"/>
        </p:scale>
        <p:origin x="-1176" y="-37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25.05.2015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25.05.2015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25.05.2015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25.05.2015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25.05.2015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25.05.2015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25.05.2015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25.05.2015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25.05.2015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25.05.2015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25.05.2015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25.05.2015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5.png"/><Relationship Id="rId18" Type="http://schemas.openxmlformats.org/officeDocument/2006/relationships/image" Target="../media/image66.png"/><Relationship Id="rId3" Type="http://schemas.openxmlformats.org/officeDocument/2006/relationships/image" Target="../media/image74.png"/><Relationship Id="rId7" Type="http://schemas.openxmlformats.org/officeDocument/2006/relationships/image" Target="../media/image78.png"/><Relationship Id="rId12" Type="http://schemas.openxmlformats.org/officeDocument/2006/relationships/image" Target="../media/image54.png"/><Relationship Id="rId17" Type="http://schemas.openxmlformats.org/officeDocument/2006/relationships/image" Target="../media/image79.png"/><Relationship Id="rId2" Type="http://schemas.openxmlformats.org/officeDocument/2006/relationships/image" Target="../media/image41.png"/><Relationship Id="rId16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7.png"/><Relationship Id="rId11" Type="http://schemas.openxmlformats.org/officeDocument/2006/relationships/image" Target="../media/image53.png"/><Relationship Id="rId5" Type="http://schemas.openxmlformats.org/officeDocument/2006/relationships/image" Target="../media/image76.png"/><Relationship Id="rId15" Type="http://schemas.openxmlformats.org/officeDocument/2006/relationships/image" Target="../media/image58.png"/><Relationship Id="rId10" Type="http://schemas.openxmlformats.org/officeDocument/2006/relationships/image" Target="../media/image52.png"/><Relationship Id="rId19" Type="http://schemas.openxmlformats.org/officeDocument/2006/relationships/image" Target="../media/image2.png"/><Relationship Id="rId4" Type="http://schemas.openxmlformats.org/officeDocument/2006/relationships/image" Target="../media/image75.png"/><Relationship Id="rId9" Type="http://schemas.openxmlformats.org/officeDocument/2006/relationships/image" Target="../media/image51.png"/><Relationship Id="rId14" Type="http://schemas.openxmlformats.org/officeDocument/2006/relationships/image" Target="../media/image5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8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3" Type="http://schemas.openxmlformats.org/officeDocument/2006/relationships/image" Target="../media/image81.png"/><Relationship Id="rId7" Type="http://schemas.openxmlformats.org/officeDocument/2006/relationships/image" Target="../media/image85.png"/><Relationship Id="rId1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4.png"/><Relationship Id="rId11" Type="http://schemas.openxmlformats.org/officeDocument/2006/relationships/image" Target="../media/image89.png"/><Relationship Id="rId5" Type="http://schemas.openxmlformats.org/officeDocument/2006/relationships/image" Target="../media/image83.png"/><Relationship Id="rId10" Type="http://schemas.openxmlformats.org/officeDocument/2006/relationships/image" Target="../media/image88.png"/><Relationship Id="rId4" Type="http://schemas.openxmlformats.org/officeDocument/2006/relationships/image" Target="../media/image82.png"/><Relationship Id="rId9" Type="http://schemas.openxmlformats.org/officeDocument/2006/relationships/image" Target="../media/image8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92.png"/><Relationship Id="rId4" Type="http://schemas.openxmlformats.org/officeDocument/2006/relationships/image" Target="../media/image9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png"/><Relationship Id="rId13" Type="http://schemas.openxmlformats.org/officeDocument/2006/relationships/image" Target="../media/image103.png"/><Relationship Id="rId3" Type="http://schemas.openxmlformats.org/officeDocument/2006/relationships/image" Target="../media/image94.png"/><Relationship Id="rId7" Type="http://schemas.openxmlformats.org/officeDocument/2006/relationships/image" Target="../media/image98.png"/><Relationship Id="rId2" Type="http://schemas.openxmlformats.org/officeDocument/2006/relationships/image" Target="../media/image93.png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7.png"/><Relationship Id="rId11" Type="http://schemas.openxmlformats.org/officeDocument/2006/relationships/image" Target="../media/image102.png"/><Relationship Id="rId5" Type="http://schemas.openxmlformats.org/officeDocument/2006/relationships/image" Target="../media/image96.png"/><Relationship Id="rId15" Type="http://schemas.openxmlformats.org/officeDocument/2006/relationships/image" Target="../media/image105.png"/><Relationship Id="rId10" Type="http://schemas.openxmlformats.org/officeDocument/2006/relationships/image" Target="../media/image101.png"/><Relationship Id="rId4" Type="http://schemas.openxmlformats.org/officeDocument/2006/relationships/image" Target="../media/image95.png"/><Relationship Id="rId9" Type="http://schemas.openxmlformats.org/officeDocument/2006/relationships/image" Target="../media/image100.png"/><Relationship Id="rId14" Type="http://schemas.openxmlformats.org/officeDocument/2006/relationships/image" Target="../media/image10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png"/><Relationship Id="rId13" Type="http://schemas.openxmlformats.org/officeDocument/2006/relationships/image" Target="../media/image116.png"/><Relationship Id="rId7" Type="http://schemas.openxmlformats.org/officeDocument/2006/relationships/image" Target="../media/image110.png"/><Relationship Id="rId12" Type="http://schemas.openxmlformats.org/officeDocument/2006/relationships/image" Target="../media/image115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9.png"/><Relationship Id="rId11" Type="http://schemas.openxmlformats.org/officeDocument/2006/relationships/image" Target="../media/image114.png"/><Relationship Id="rId5" Type="http://schemas.openxmlformats.org/officeDocument/2006/relationships/image" Target="../media/image108.png"/><Relationship Id="rId10" Type="http://schemas.openxmlformats.org/officeDocument/2006/relationships/image" Target="../media/image113.png"/><Relationship Id="rId4" Type="http://schemas.openxmlformats.org/officeDocument/2006/relationships/image" Target="../media/image107.png"/><Relationship Id="rId9" Type="http://schemas.openxmlformats.org/officeDocument/2006/relationships/image" Target="../media/image112.png"/><Relationship Id="rId1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2" Type="http://schemas.openxmlformats.org/officeDocument/2006/relationships/image" Target="../media/image115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1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2.png"/><Relationship Id="rId3" Type="http://schemas.openxmlformats.org/officeDocument/2006/relationships/image" Target="../media/image21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7.png"/><Relationship Id="rId5" Type="http://schemas.openxmlformats.org/officeDocument/2006/relationships/image" Target="../media/image5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image" Target="../media/image14.png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5" Type="http://schemas.openxmlformats.org/officeDocument/2006/relationships/image" Target="../media/image2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14.png"/><Relationship Id="rId3" Type="http://schemas.openxmlformats.org/officeDocument/2006/relationships/image" Target="../media/image32.png"/><Relationship Id="rId7" Type="http://schemas.openxmlformats.org/officeDocument/2006/relationships/image" Target="../media/image35.png"/><Relationship Id="rId12" Type="http://schemas.openxmlformats.org/officeDocument/2006/relationships/image" Target="../media/image40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11" Type="http://schemas.openxmlformats.org/officeDocument/2006/relationships/image" Target="../media/image39.png"/><Relationship Id="rId5" Type="http://schemas.openxmlformats.org/officeDocument/2006/relationships/image" Target="../media/image34.png"/><Relationship Id="rId10" Type="http://schemas.openxmlformats.org/officeDocument/2006/relationships/image" Target="../media/image38.png"/><Relationship Id="rId4" Type="http://schemas.openxmlformats.org/officeDocument/2006/relationships/image" Target="../media/image33.png"/><Relationship Id="rId9" Type="http://schemas.openxmlformats.org/officeDocument/2006/relationships/image" Target="../media/image37.png"/><Relationship Id="rId1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51.png"/><Relationship Id="rId18" Type="http://schemas.openxmlformats.org/officeDocument/2006/relationships/image" Target="../media/image57.png"/><Relationship Id="rId26" Type="http://schemas.openxmlformats.org/officeDocument/2006/relationships/image" Target="../media/image65.png"/><Relationship Id="rId3" Type="http://schemas.openxmlformats.org/officeDocument/2006/relationships/image" Target="../media/image42.png"/><Relationship Id="rId21" Type="http://schemas.openxmlformats.org/officeDocument/2006/relationships/image" Target="../media/image60.png"/><Relationship Id="rId34" Type="http://schemas.openxmlformats.org/officeDocument/2006/relationships/image" Target="../media/image2.png"/><Relationship Id="rId7" Type="http://schemas.openxmlformats.org/officeDocument/2006/relationships/image" Target="../media/image46.png"/><Relationship Id="rId17" Type="http://schemas.openxmlformats.org/officeDocument/2006/relationships/image" Target="../media/image55.png"/><Relationship Id="rId25" Type="http://schemas.openxmlformats.org/officeDocument/2006/relationships/image" Target="../media/image64.png"/><Relationship Id="rId33" Type="http://schemas.openxmlformats.org/officeDocument/2006/relationships/image" Target="../media/image73.png"/><Relationship Id="rId2" Type="http://schemas.openxmlformats.org/officeDocument/2006/relationships/image" Target="../media/image41.png"/><Relationship Id="rId16" Type="http://schemas.openxmlformats.org/officeDocument/2006/relationships/image" Target="../media/image54.png"/><Relationship Id="rId20" Type="http://schemas.openxmlformats.org/officeDocument/2006/relationships/image" Target="../media/image59.png"/><Relationship Id="rId29" Type="http://schemas.openxmlformats.org/officeDocument/2006/relationships/image" Target="../media/image6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11" Type="http://schemas.openxmlformats.org/officeDocument/2006/relationships/image" Target="../media/image50.png"/><Relationship Id="rId24" Type="http://schemas.openxmlformats.org/officeDocument/2006/relationships/image" Target="../media/image63.png"/><Relationship Id="rId32" Type="http://schemas.openxmlformats.org/officeDocument/2006/relationships/image" Target="../media/image72.png"/><Relationship Id="rId5" Type="http://schemas.openxmlformats.org/officeDocument/2006/relationships/image" Target="../media/image44.png"/><Relationship Id="rId15" Type="http://schemas.openxmlformats.org/officeDocument/2006/relationships/image" Target="../media/image53.png"/><Relationship Id="rId23" Type="http://schemas.openxmlformats.org/officeDocument/2006/relationships/image" Target="../media/image62.png"/><Relationship Id="rId28" Type="http://schemas.openxmlformats.org/officeDocument/2006/relationships/image" Target="../media/image68.png"/><Relationship Id="rId10" Type="http://schemas.openxmlformats.org/officeDocument/2006/relationships/image" Target="../media/image49.png"/><Relationship Id="rId19" Type="http://schemas.openxmlformats.org/officeDocument/2006/relationships/image" Target="../media/image58.png"/><Relationship Id="rId31" Type="http://schemas.openxmlformats.org/officeDocument/2006/relationships/image" Target="../media/image71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Relationship Id="rId14" Type="http://schemas.openxmlformats.org/officeDocument/2006/relationships/image" Target="../media/image52.png"/><Relationship Id="rId22" Type="http://schemas.openxmlformats.org/officeDocument/2006/relationships/image" Target="../media/image61.png"/><Relationship Id="rId27" Type="http://schemas.openxmlformats.org/officeDocument/2006/relationships/image" Target="../media/image66.png"/><Relationship Id="rId30" Type="http://schemas.openxmlformats.org/officeDocument/2006/relationships/image" Target="../media/image7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07740"/>
            <a:ext cx="7176219" cy="4912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-108520" y="-92546"/>
            <a:ext cx="9433048" cy="5328592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9" name="Группа 8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10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11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Прямоугольник 11"/>
          <p:cNvSpPr/>
          <p:nvPr/>
        </p:nvSpPr>
        <p:spPr>
          <a:xfrm>
            <a:off x="1837301" y="2143085"/>
            <a:ext cx="546944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Двугранный угол</a:t>
            </a:r>
          </a:p>
        </p:txBody>
      </p:sp>
    </p:spTree>
    <p:extLst>
      <p:ext uri="{BB962C8B-B14F-4D97-AF65-F5344CB8AC3E}">
        <p14:creationId xmlns:p14="http://schemas.microsoft.com/office/powerpoint/2010/main" val="2770984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-179560" y="-52102"/>
            <a:ext cx="9433048" cy="5236046"/>
          </a:xfrm>
          <a:prstGeom prst="rect">
            <a:avLst/>
          </a:prstGeom>
          <a:solidFill>
            <a:srgbClr val="FFFFEB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1" y="254844"/>
            <a:ext cx="7200800" cy="37269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971600" y="240787"/>
            <a:ext cx="7200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Все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линейные углы двугранного угла равны между собой.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171792" y="748908"/>
            <a:ext cx="19449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Доказательство. 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Прямоугольник 41"/>
              <p:cNvSpPr/>
              <p:nvPr/>
            </p:nvSpPr>
            <p:spPr>
              <a:xfrm>
                <a:off x="164734" y="1108948"/>
                <a:ext cx="3226563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dirty="0" smtClean="0">
                    <a:latin typeface="Times New Roman"/>
                    <a:ea typeface="Calibri"/>
                  </a:rPr>
                  <a:t>Рассмотрим</a:t>
                </a:r>
                <a:r>
                  <a:rPr lang="en-US" dirty="0" smtClean="0">
                    <a:latin typeface="Times New Roman"/>
                    <a:ea typeface="Calibri"/>
                  </a:rPr>
                  <a:t> </a:t>
                </a:r>
                <a14:m>
                  <m:oMath xmlns:m="http://schemas.openxmlformats.org/officeDocument/2006/math">
                    <m:r>
                      <a:rPr lang="ru-RU" b="0" i="1" dirty="0">
                        <a:latin typeface="Cambria Math"/>
                        <a:ea typeface="Cambria Math"/>
                        <a:cs typeface="Times New Roman" pitchFamily="18" charset="0"/>
                      </a:rPr>
                      <m:t>∠</m:t>
                    </m:r>
                    <m:r>
                      <a:rPr lang="en-US" b="0" i="1" dirty="0">
                        <a:latin typeface="Cambria Math"/>
                        <a:ea typeface="Cambria Math"/>
                        <a:cs typeface="Times New Roman" pitchFamily="18" charset="0"/>
                      </a:rPr>
                      <m:t>𝐴𝑂𝐵</m:t>
                    </m:r>
                  </m:oMath>
                </a14:m>
                <a:r>
                  <a:rPr lang="ru-RU" dirty="0" smtClean="0"/>
                  <a:t> </a:t>
                </a:r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и </a:t>
                </a:r>
                <a14:m>
                  <m:oMath xmlns:m="http://schemas.openxmlformats.org/officeDocument/2006/math">
                    <m:r>
                      <a:rPr lang="ru-RU" i="1" dirty="0">
                        <a:latin typeface="Cambria Math"/>
                        <a:ea typeface="Cambria Math"/>
                        <a:cs typeface="Times New Roman" pitchFamily="18" charset="0"/>
                      </a:rPr>
                      <m:t>∠</m:t>
                    </m:r>
                    <m:sSub>
                      <m:sSubPr>
                        <m:ctrlPr>
                          <a:rPr lang="en-US" i="1" dirty="0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𝐴</m:t>
                        </m:r>
                      </m:e>
                      <m:sub>
                        <m:r>
                          <a:rPr lang="ru-RU" b="0" i="1" dirty="0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i="1" dirty="0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𝑂</m:t>
                        </m:r>
                      </m:e>
                      <m:sub>
                        <m:r>
                          <a:rPr lang="ru-RU" b="0" i="1" dirty="0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i="1" dirty="0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𝐵</m:t>
                        </m:r>
                      </m:e>
                      <m:sub>
                        <m:r>
                          <a:rPr lang="ru-RU" b="0" i="1" dirty="0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ru-RU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2" name="Прямоугольник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734" y="1108948"/>
                <a:ext cx="3226563" cy="369332"/>
              </a:xfrm>
              <a:prstGeom prst="rect">
                <a:avLst/>
              </a:prstGeom>
              <a:blipFill rotWithShape="1">
                <a:blip r:embed="rId3"/>
                <a:stretch>
                  <a:fillRect l="-1512" t="-9836" r="-2647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Прямоугольник 49"/>
              <p:cNvSpPr/>
              <p:nvPr/>
            </p:nvSpPr>
            <p:spPr>
              <a:xfrm>
                <a:off x="160461" y="1488409"/>
                <a:ext cx="4526980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𝑂𝐴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⊂</m:t>
                    </m:r>
                    <m:r>
                      <a:rPr lang="en-US" i="1" dirty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𝛼</m:t>
                    </m:r>
                  </m:oMath>
                </a14:m>
                <a:r>
                  <a:rPr lang="en-US" dirty="0" smtClean="0">
                    <a:latin typeface="Times New Roman"/>
                    <a:ea typeface="Calibri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𝑂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i="1" dirty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𝐴</m:t>
                        </m:r>
                      </m:e>
                      <m:sub>
                        <m:r>
                          <a:rPr lang="en-US" i="1" dirty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r>
                      <a:rPr lang="en-US" i="1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⊂</m:t>
                    </m:r>
                    <m:r>
                      <a:rPr lang="en-US" i="1" dirty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𝛼</m:t>
                    </m:r>
                  </m:oMath>
                </a14:m>
                <a:r>
                  <a:rPr lang="en-US" dirty="0" smtClean="0">
                    <a:latin typeface="Times New Roman"/>
                    <a:ea typeface="Calibri"/>
                  </a:rPr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ea typeface="Calibri"/>
                      </a:rPr>
                      <m:t>𝑂𝐴</m:t>
                    </m:r>
                    <m:r>
                      <a:rPr lang="en-US" i="1" dirty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⊥</m:t>
                    </m:r>
                    <m:r>
                      <a:rPr lang="en-US" i="1" dirty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𝑂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𝑂</m:t>
                        </m:r>
                      </m:e>
                      <m:sub>
                        <m:r>
                          <a:rPr lang="en-US" i="1" dirty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>
                    <a:latin typeface="Times New Roman"/>
                    <a:ea typeface="Calibri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𝑂</m:t>
                        </m:r>
                      </m:e>
                      <m:sub>
                        <m:r>
                          <a:rPr lang="en-US" i="1" dirty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i="1" dirty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𝐴</m:t>
                        </m:r>
                      </m:e>
                      <m:sub>
                        <m:r>
                          <a:rPr lang="en-US" i="1" dirty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⊥</m:t>
                    </m:r>
                    <m:r>
                      <a:rPr lang="en-US" i="1" dirty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𝑂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𝑂</m:t>
                        </m:r>
                      </m:e>
                      <m:sub>
                        <m:r>
                          <a:rPr lang="en-US" i="1" dirty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50" name="Прямоугольник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461" y="1488409"/>
                <a:ext cx="4526980" cy="369332"/>
              </a:xfrm>
              <a:prstGeom prst="rect">
                <a:avLst/>
              </a:prstGeom>
              <a:blipFill rotWithShape="1">
                <a:blip r:embed="rId4"/>
                <a:stretch>
                  <a:fillRect t="-9836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Прямоугольник 51"/>
              <p:cNvSpPr/>
              <p:nvPr/>
            </p:nvSpPr>
            <p:spPr>
              <a:xfrm>
                <a:off x="150937" y="1842109"/>
                <a:ext cx="4320480" cy="3734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tabLst>
                    <a:tab pos="177800" algn="l"/>
                    <a:tab pos="1879600" algn="l"/>
                    <a:tab pos="2870200" algn="l"/>
                    <a:tab pos="3319463" algn="l"/>
                  </a:tabLst>
                </a:pPr>
                <a:r>
                  <a:rPr lang="ru-RU" dirty="0" smtClean="0">
                    <a:latin typeface="Times New Roman"/>
                    <a:ea typeface="Calibri"/>
                  </a:rPr>
                  <a:t>Значит,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𝑂𝐴</m:t>
                    </m:r>
                    <m:r>
                      <a:rPr lang="en-US" i="1" dirty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∥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𝑂</m:t>
                        </m:r>
                      </m:e>
                      <m:sub>
                        <m:r>
                          <a:rPr lang="en-US" i="1" dirty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i="1" dirty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𝐴</m:t>
                        </m:r>
                      </m:e>
                      <m:sub>
                        <m:r>
                          <a:rPr lang="en-US" i="1" dirty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 – </a:t>
                </a:r>
                <a:r>
                  <a:rPr lang="ru-RU" dirty="0" err="1" smtClean="0">
                    <a:latin typeface="Times New Roman" pitchFamily="18" charset="0"/>
                    <a:cs typeface="Times New Roman" pitchFamily="18" charset="0"/>
                  </a:rPr>
                  <a:t>сонаправлены</a:t>
                </a:r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ru-RU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2" name="Прямоугольник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937" y="1842109"/>
                <a:ext cx="4320480" cy="373436"/>
              </a:xfrm>
              <a:prstGeom prst="rect">
                <a:avLst/>
              </a:prstGeom>
              <a:blipFill rotWithShape="1">
                <a:blip r:embed="rId5"/>
                <a:stretch>
                  <a:fillRect l="-1269" t="-8197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Прямоугольник 58"/>
              <p:cNvSpPr/>
              <p:nvPr/>
            </p:nvSpPr>
            <p:spPr>
              <a:xfrm>
                <a:off x="171792" y="2220079"/>
                <a:ext cx="441569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𝑂</m:t>
                    </m:r>
                    <m:r>
                      <a:rPr lang="en-US" b="0" i="1" dirty="0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𝐵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⊂</m:t>
                    </m:r>
                    <m:r>
                      <a:rPr lang="en-US" i="1" dirty="0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𝛽</m:t>
                    </m:r>
                  </m:oMath>
                </a14:m>
                <a:r>
                  <a:rPr lang="en-US" dirty="0">
                    <a:latin typeface="Times New Roman"/>
                    <a:ea typeface="Calibri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𝑂</m:t>
                        </m:r>
                      </m:e>
                      <m:sub>
                        <m:r>
                          <a:rPr lang="en-US" i="1" dirty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i="1" dirty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𝐵</m:t>
                        </m:r>
                      </m:e>
                      <m:sub>
                        <m:r>
                          <a:rPr lang="en-US" i="1" dirty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r>
                      <a:rPr lang="en-US" i="1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⊂</m:t>
                    </m:r>
                    <m:r>
                      <a:rPr lang="en-US" i="1" dirty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𝛽</m:t>
                    </m:r>
                  </m:oMath>
                </a14:m>
                <a:r>
                  <a:rPr lang="en-US" dirty="0">
                    <a:latin typeface="Times New Roman"/>
                    <a:ea typeface="Calibri"/>
                  </a:rPr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libri"/>
                      </a:rPr>
                      <m:t>𝑂</m:t>
                    </m:r>
                    <m:r>
                      <a:rPr lang="en-US" b="0" i="1" smtClean="0">
                        <a:latin typeface="Cambria Math"/>
                        <a:ea typeface="Calibri"/>
                      </a:rPr>
                      <m:t>𝐵</m:t>
                    </m:r>
                    <m:r>
                      <a:rPr lang="en-US" i="1" dirty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⊥</m:t>
                    </m:r>
                    <m:r>
                      <a:rPr lang="en-US" i="1" dirty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𝑂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𝑂</m:t>
                        </m:r>
                      </m:e>
                      <m:sub>
                        <m:r>
                          <a:rPr lang="en-US" i="1" dirty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>
                    <a:latin typeface="Times New Roman"/>
                    <a:ea typeface="Calibri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𝑂</m:t>
                        </m:r>
                      </m:e>
                      <m:sub>
                        <m:r>
                          <a:rPr lang="en-US" i="1" dirty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i="1" dirty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𝐵</m:t>
                        </m:r>
                      </m:e>
                      <m:sub>
                        <m:r>
                          <a:rPr lang="en-US" i="1" dirty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⊥</m:t>
                    </m:r>
                    <m:r>
                      <a:rPr lang="en-US" i="1" dirty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𝑂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𝑂</m:t>
                        </m:r>
                      </m:e>
                      <m:sub>
                        <m:r>
                          <a:rPr lang="en-US" i="1" dirty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59" name="Прямоугольник 5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792" y="2220079"/>
                <a:ext cx="4415696" cy="369332"/>
              </a:xfrm>
              <a:prstGeom prst="rect">
                <a:avLst/>
              </a:prstGeom>
              <a:blipFill rotWithShape="1">
                <a:blip r:embed="rId6"/>
                <a:stretch>
                  <a:fillRect t="-9836" r="-1517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Прямоугольник 81"/>
              <p:cNvSpPr/>
              <p:nvPr/>
            </p:nvSpPr>
            <p:spPr>
              <a:xfrm>
                <a:off x="150937" y="2587208"/>
                <a:ext cx="3744416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tabLst>
                    <a:tab pos="177800" algn="l"/>
                    <a:tab pos="1879600" algn="l"/>
                    <a:tab pos="2870200" algn="l"/>
                    <a:tab pos="3319463" algn="l"/>
                  </a:tabLst>
                </a:pPr>
                <a:r>
                  <a:rPr lang="ru-RU" dirty="0" smtClean="0">
                    <a:latin typeface="Times New Roman"/>
                    <a:ea typeface="Calibri"/>
                  </a:rPr>
                  <a:t>Значит,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𝑂</m:t>
                    </m:r>
                    <m:r>
                      <a:rPr lang="en-US" b="0" i="1" dirty="0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𝐵</m:t>
                    </m:r>
                    <m:r>
                      <a:rPr lang="en-US" i="1" dirty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∥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𝑂</m:t>
                        </m:r>
                      </m:e>
                      <m:sub>
                        <m:r>
                          <a:rPr lang="en-US" i="1" dirty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i="1" dirty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𝐵</m:t>
                        </m:r>
                      </m:e>
                      <m:sub>
                        <m:r>
                          <a:rPr lang="en-US" i="1" dirty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 – </a:t>
                </a:r>
                <a:r>
                  <a:rPr lang="ru-RU" dirty="0" err="1">
                    <a:latin typeface="Times New Roman" pitchFamily="18" charset="0"/>
                    <a:cs typeface="Times New Roman" pitchFamily="18" charset="0"/>
                  </a:rPr>
                  <a:t>сонаправлены</a:t>
                </a:r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82" name="Прямоугольник 8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937" y="2587208"/>
                <a:ext cx="3744416" cy="369332"/>
              </a:xfrm>
              <a:prstGeom prst="rect">
                <a:avLst/>
              </a:prstGeom>
              <a:blipFill rotWithShape="1">
                <a:blip r:embed="rId7"/>
                <a:stretch>
                  <a:fillRect l="-1466" t="-8197" r="-489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3" name="Прямоугольник 82"/>
          <p:cNvSpPr/>
          <p:nvPr/>
        </p:nvSpPr>
        <p:spPr>
          <a:xfrm>
            <a:off x="150937" y="3651870"/>
            <a:ext cx="31418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Times New Roman"/>
                <a:ea typeface="Calibri"/>
              </a:rPr>
              <a:t>Что и требовалось доказать.</a:t>
            </a:r>
            <a:endParaRPr lang="ru-RU" b="1" dirty="0"/>
          </a:p>
        </p:txBody>
      </p:sp>
      <p:grpSp>
        <p:nvGrpSpPr>
          <p:cNvPr id="85" name="Группа 84"/>
          <p:cNvGrpSpPr/>
          <p:nvPr/>
        </p:nvGrpSpPr>
        <p:grpSpPr>
          <a:xfrm>
            <a:off x="5356920" y="1121668"/>
            <a:ext cx="3352800" cy="2943225"/>
            <a:chOff x="5153025" y="1409700"/>
            <a:chExt cx="3352800" cy="2943225"/>
          </a:xfrm>
        </p:grpSpPr>
        <p:sp>
          <p:nvSpPr>
            <p:cNvPr id="86" name="Полилиния 85"/>
            <p:cNvSpPr/>
            <p:nvPr/>
          </p:nvSpPr>
          <p:spPr>
            <a:xfrm>
              <a:off x="6715125" y="1409700"/>
              <a:ext cx="1790700" cy="2228850"/>
            </a:xfrm>
            <a:custGeom>
              <a:avLst/>
              <a:gdLst>
                <a:gd name="connsiteX0" fmla="*/ 9525 w 1790700"/>
                <a:gd name="connsiteY0" fmla="*/ 0 h 2228850"/>
                <a:gd name="connsiteX1" fmla="*/ 1790700 w 1790700"/>
                <a:gd name="connsiteY1" fmla="*/ 66675 h 2228850"/>
                <a:gd name="connsiteX2" fmla="*/ 1790700 w 1790700"/>
                <a:gd name="connsiteY2" fmla="*/ 2228850 h 2228850"/>
                <a:gd name="connsiteX3" fmla="*/ 0 w 1790700"/>
                <a:gd name="connsiteY3" fmla="*/ 2171700 h 2228850"/>
                <a:gd name="connsiteX4" fmla="*/ 9525 w 1790700"/>
                <a:gd name="connsiteY4" fmla="*/ 0 h 2228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90700" h="2228850">
                  <a:moveTo>
                    <a:pt x="9525" y="0"/>
                  </a:moveTo>
                  <a:lnTo>
                    <a:pt x="1790700" y="66675"/>
                  </a:lnTo>
                  <a:lnTo>
                    <a:pt x="1790700" y="2228850"/>
                  </a:lnTo>
                  <a:lnTo>
                    <a:pt x="0" y="2171700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7" name="Полилиния 86"/>
            <p:cNvSpPr/>
            <p:nvPr/>
          </p:nvSpPr>
          <p:spPr>
            <a:xfrm>
              <a:off x="5153025" y="1409700"/>
              <a:ext cx="1571625" cy="2943225"/>
            </a:xfrm>
            <a:custGeom>
              <a:avLst/>
              <a:gdLst>
                <a:gd name="connsiteX0" fmla="*/ 0 w 1571625"/>
                <a:gd name="connsiteY0" fmla="*/ 2943225 h 2943225"/>
                <a:gd name="connsiteX1" fmla="*/ 1562100 w 1571625"/>
                <a:gd name="connsiteY1" fmla="*/ 2181225 h 2943225"/>
                <a:gd name="connsiteX2" fmla="*/ 1571625 w 1571625"/>
                <a:gd name="connsiteY2" fmla="*/ 0 h 2943225"/>
                <a:gd name="connsiteX3" fmla="*/ 0 w 1571625"/>
                <a:gd name="connsiteY3" fmla="*/ 781050 h 2943225"/>
                <a:gd name="connsiteX4" fmla="*/ 0 w 1571625"/>
                <a:gd name="connsiteY4" fmla="*/ 2943225 h 2943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71625" h="2943225">
                  <a:moveTo>
                    <a:pt x="0" y="2943225"/>
                  </a:moveTo>
                  <a:lnTo>
                    <a:pt x="1562100" y="2181225"/>
                  </a:lnTo>
                  <a:lnTo>
                    <a:pt x="1571625" y="0"/>
                  </a:lnTo>
                  <a:lnTo>
                    <a:pt x="0" y="781050"/>
                  </a:lnTo>
                  <a:lnTo>
                    <a:pt x="0" y="2943225"/>
                  </a:ln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12700">
              <a:solidFill>
                <a:schemeClr val="bg1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cxnSp>
        <p:nvCxnSpPr>
          <p:cNvPr id="88" name="Прямая соединительная линия 87"/>
          <p:cNvCxnSpPr/>
          <p:nvPr/>
        </p:nvCxnSpPr>
        <p:spPr>
          <a:xfrm flipV="1">
            <a:off x="6933754" y="987575"/>
            <a:ext cx="0" cy="2520279"/>
          </a:xfrm>
          <a:prstGeom prst="line">
            <a:avLst/>
          </a:prstGeom>
          <a:ln w="19050">
            <a:solidFill>
              <a:schemeClr val="accent4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9" name="Прямоугольник 88"/>
              <p:cNvSpPr/>
              <p:nvPr/>
            </p:nvSpPr>
            <p:spPr>
              <a:xfrm>
                <a:off x="6864127" y="771550"/>
                <a:ext cx="31701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chemeClr val="accent4"/>
                          </a:solidFill>
                          <a:latin typeface="Cambria Math"/>
                          <a:ea typeface="Cambria Math"/>
                        </a:rPr>
                        <m:t>𝑙</m:t>
                      </m:r>
                    </m:oMath>
                  </m:oMathPara>
                </a14:m>
                <a:endParaRPr lang="ru-RU" dirty="0">
                  <a:solidFill>
                    <a:schemeClr val="accent4"/>
                  </a:solidFill>
                </a:endParaRPr>
              </a:p>
            </p:txBody>
          </p:sp>
        </mc:Choice>
        <mc:Fallback xmlns="">
          <p:sp>
            <p:nvSpPr>
              <p:cNvPr id="89" name="Прямоугольник 8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4127" y="771550"/>
                <a:ext cx="317010" cy="369332"/>
              </a:xfrm>
              <a:prstGeom prst="rect">
                <a:avLst/>
              </a:prstGeom>
              <a:blipFill rotWithShape="1">
                <a:blip r:embed="rId9"/>
                <a:stretch>
                  <a:fillRect t="-8333" r="-25000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Прямоугольник 89"/>
              <p:cNvSpPr/>
              <p:nvPr/>
            </p:nvSpPr>
            <p:spPr>
              <a:xfrm>
                <a:off x="5298427" y="3634071"/>
                <a:ext cx="38241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 dirty="0" smtClean="0">
                          <a:solidFill>
                            <a:schemeClr val="accent6"/>
                          </a:solidFill>
                          <a:latin typeface="Cambria Math"/>
                          <a:ea typeface="Cambria Math"/>
                        </a:rPr>
                        <m:t>𝛼</m:t>
                      </m:r>
                    </m:oMath>
                  </m:oMathPara>
                </a14:m>
                <a:endParaRPr lang="ru-RU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90" name="Прямоугольник 8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8427" y="3634071"/>
                <a:ext cx="382412" cy="369332"/>
              </a:xfrm>
              <a:prstGeom prst="rect">
                <a:avLst/>
              </a:prstGeom>
              <a:blipFill rotWithShape="1">
                <a:blip r:embed="rId10"/>
                <a:stretch>
                  <a:fillRect t="-8197" r="-22222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Прямоугольник 90"/>
              <p:cNvSpPr/>
              <p:nvPr/>
            </p:nvSpPr>
            <p:spPr>
              <a:xfrm>
                <a:off x="8395345" y="1160165"/>
                <a:ext cx="38401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 dirty="0" smtClean="0">
                          <a:solidFill>
                            <a:schemeClr val="accent2"/>
                          </a:solidFill>
                          <a:latin typeface="Cambria Math"/>
                          <a:ea typeface="Cambria Math"/>
                        </a:rPr>
                        <m:t>𝛽</m:t>
                      </m:r>
                    </m:oMath>
                  </m:oMathPara>
                </a14:m>
                <a:endParaRPr lang="ru-RU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91" name="Прямоугольник 9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5345" y="1160165"/>
                <a:ext cx="384016" cy="369332"/>
              </a:xfrm>
              <a:prstGeom prst="rect">
                <a:avLst/>
              </a:prstGeom>
              <a:blipFill rotWithShape="1">
                <a:blip r:embed="rId11"/>
                <a:stretch>
                  <a:fillRect t="-8197" r="-22222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Прямоугольник 91"/>
              <p:cNvSpPr/>
              <p:nvPr/>
            </p:nvSpPr>
            <p:spPr>
              <a:xfrm>
                <a:off x="5038285" y="2509034"/>
                <a:ext cx="362983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dirty="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𝐴</m:t>
                      </m:r>
                    </m:oMath>
                  </m:oMathPara>
                </a14:m>
                <a:endParaRPr lang="ru-RU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2" name="Прямоугольник 9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8285" y="2509034"/>
                <a:ext cx="362983" cy="338554"/>
              </a:xfrm>
              <a:prstGeom prst="rect">
                <a:avLst/>
              </a:prstGeom>
              <a:blipFill rotWithShape="1">
                <a:blip r:embed="rId12"/>
                <a:stretch>
                  <a:fillRect t="-5455" r="-13333" b="-2363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Прямоугольник 92"/>
              <p:cNvSpPr/>
              <p:nvPr/>
            </p:nvSpPr>
            <p:spPr>
              <a:xfrm>
                <a:off x="8664327" y="1707654"/>
                <a:ext cx="371320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dirty="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𝐵</m:t>
                      </m:r>
                    </m:oMath>
                  </m:oMathPara>
                </a14:m>
                <a:endParaRPr lang="ru-RU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3" name="Прямоугольник 9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4327" y="1707654"/>
                <a:ext cx="371320" cy="338554"/>
              </a:xfrm>
              <a:prstGeom prst="rect">
                <a:avLst/>
              </a:prstGeom>
              <a:blipFill rotWithShape="1">
                <a:blip r:embed="rId13"/>
                <a:stretch>
                  <a:fillRect t="-5357" r="-14754" b="-2142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Прямоугольник 93"/>
              <p:cNvSpPr/>
              <p:nvPr/>
            </p:nvSpPr>
            <p:spPr>
              <a:xfrm>
                <a:off x="6878985" y="1428914"/>
                <a:ext cx="375616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dirty="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𝑂</m:t>
                      </m:r>
                    </m:oMath>
                  </m:oMathPara>
                </a14:m>
                <a:endParaRPr lang="ru-RU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4" name="Прямоугольник 9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8985" y="1428914"/>
                <a:ext cx="375616" cy="338554"/>
              </a:xfrm>
              <a:prstGeom prst="rect">
                <a:avLst/>
              </a:prstGeom>
              <a:blipFill rotWithShape="1">
                <a:blip r:embed="rId14"/>
                <a:stretch>
                  <a:fillRect t="-5357" r="-12903" b="-2142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5" name="Прямая соединительная линия 94"/>
          <p:cNvCxnSpPr/>
          <p:nvPr/>
        </p:nvCxnSpPr>
        <p:spPr>
          <a:xfrm flipH="1">
            <a:off x="5351959" y="1757596"/>
            <a:ext cx="1584176" cy="823446"/>
          </a:xfrm>
          <a:prstGeom prst="line">
            <a:avLst/>
          </a:prstGeom>
          <a:ln w="12700">
            <a:solidFill>
              <a:schemeClr val="tx1"/>
            </a:solidFill>
          </a:ln>
          <a:effectLst>
            <a:glow rad="25400">
              <a:schemeClr val="bg1">
                <a:alpha val="2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Прямая соединительная линия 95"/>
          <p:cNvCxnSpPr/>
          <p:nvPr/>
        </p:nvCxnSpPr>
        <p:spPr>
          <a:xfrm flipH="1" flipV="1">
            <a:off x="6929785" y="1757204"/>
            <a:ext cx="1800200" cy="72008"/>
          </a:xfrm>
          <a:prstGeom prst="line">
            <a:avLst/>
          </a:prstGeom>
          <a:ln w="12700">
            <a:solidFill>
              <a:schemeClr val="tx1"/>
            </a:solidFill>
          </a:ln>
          <a:effectLst>
            <a:glow rad="25400">
              <a:schemeClr val="bg1">
                <a:alpha val="2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8" name="Прямоугольник 97"/>
              <p:cNvSpPr/>
              <p:nvPr/>
            </p:nvSpPr>
            <p:spPr>
              <a:xfrm>
                <a:off x="4989251" y="3163461"/>
                <a:ext cx="451342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dirty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sz="1600" i="1" dirty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ru-RU" sz="1600" i="1" dirty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8" name="Прямоугольник 9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9251" y="3163461"/>
                <a:ext cx="451342" cy="338554"/>
              </a:xfrm>
              <a:prstGeom prst="rect">
                <a:avLst/>
              </a:prstGeom>
              <a:blipFill rotWithShape="1">
                <a:blip r:embed="rId15"/>
                <a:stretch>
                  <a:fillRect t="-5455" r="-12162" b="-2363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Прямоугольник 98"/>
              <p:cNvSpPr/>
              <p:nvPr/>
            </p:nvSpPr>
            <p:spPr>
              <a:xfrm>
                <a:off x="8661394" y="2490450"/>
                <a:ext cx="447110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dirty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sz="1600" i="1" dirty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ru-RU" sz="1600" i="1" dirty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9" name="Прямоугольник 9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1394" y="2490450"/>
                <a:ext cx="447110" cy="338554"/>
              </a:xfrm>
              <a:prstGeom prst="rect">
                <a:avLst/>
              </a:prstGeom>
              <a:blipFill rotWithShape="1">
                <a:blip r:embed="rId16"/>
                <a:stretch>
                  <a:fillRect t="-5455" r="-10959" b="-2363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1" name="Прямая соединительная линия 100"/>
          <p:cNvCxnSpPr/>
          <p:nvPr/>
        </p:nvCxnSpPr>
        <p:spPr>
          <a:xfrm flipH="1">
            <a:off x="5349026" y="2540392"/>
            <a:ext cx="1584176" cy="823446"/>
          </a:xfrm>
          <a:prstGeom prst="line">
            <a:avLst/>
          </a:prstGeom>
          <a:ln w="12700">
            <a:solidFill>
              <a:schemeClr val="tx1"/>
            </a:solidFill>
          </a:ln>
          <a:effectLst>
            <a:glow rad="25400">
              <a:schemeClr val="bg1">
                <a:alpha val="2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Прямая соединительная линия 101"/>
          <p:cNvCxnSpPr/>
          <p:nvPr/>
        </p:nvCxnSpPr>
        <p:spPr>
          <a:xfrm flipH="1" flipV="1">
            <a:off x="6926852" y="2540000"/>
            <a:ext cx="1800200" cy="72008"/>
          </a:xfrm>
          <a:prstGeom prst="line">
            <a:avLst/>
          </a:prstGeom>
          <a:ln w="12700">
            <a:solidFill>
              <a:schemeClr val="tx1"/>
            </a:solidFill>
          </a:ln>
          <a:effectLst>
            <a:glow rad="25400">
              <a:schemeClr val="bg1">
                <a:alpha val="2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Прямоугольник 60"/>
              <p:cNvSpPr/>
              <p:nvPr/>
            </p:nvSpPr>
            <p:spPr>
              <a:xfrm>
                <a:off x="150937" y="2951440"/>
                <a:ext cx="4248472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dirty="0" smtClean="0">
                    <a:latin typeface="Times New Roman"/>
                    <a:ea typeface="Calibri"/>
                  </a:rPr>
                  <a:t>Значит,</a:t>
                </a:r>
                <a:r>
                  <a:rPr lang="en-US" dirty="0" smtClean="0">
                    <a:latin typeface="Times New Roman"/>
                    <a:ea typeface="Calibri"/>
                  </a:rPr>
                  <a:t> </a:t>
                </a:r>
                <a14:m>
                  <m:oMath xmlns:m="http://schemas.openxmlformats.org/officeDocument/2006/math">
                    <m:r>
                      <a:rPr lang="ru-RU" i="1" dirty="0">
                        <a:latin typeface="Cambria Math"/>
                        <a:ea typeface="Cambria Math"/>
                        <a:cs typeface="Times New Roman" pitchFamily="18" charset="0"/>
                      </a:rPr>
                      <m:t>∠</m:t>
                    </m:r>
                    <m:r>
                      <a:rPr lang="en-US" i="1" dirty="0">
                        <a:latin typeface="Cambria Math"/>
                        <a:ea typeface="Cambria Math"/>
                        <a:cs typeface="Times New Roman" pitchFamily="18" charset="0"/>
                      </a:rPr>
                      <m:t>𝐴𝑂𝐵</m:t>
                    </m:r>
                    <m:r>
                      <a:rPr lang="en-US" i="1" dirty="0">
                        <a:latin typeface="Cambria Math"/>
                        <a:ea typeface="Cambria Math"/>
                        <a:cs typeface="Times New Roman" pitchFamily="18" charset="0"/>
                      </a:rPr>
                      <m:t>=∠</m:t>
                    </m:r>
                    <m:sSub>
                      <m:sSubPr>
                        <m:ctrlPr>
                          <a:rPr lang="en-US" i="1" dirty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𝐴</m:t>
                        </m:r>
                      </m:e>
                      <m:sub>
                        <m:r>
                          <a:rPr lang="ru-RU" i="1" dirty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i="1" dirty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𝑂</m:t>
                        </m:r>
                      </m:e>
                      <m:sub>
                        <m:r>
                          <a:rPr lang="ru-RU" i="1" dirty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i="1" dirty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𝐵</m:t>
                        </m:r>
                      </m:e>
                      <m:sub>
                        <m:r>
                          <a:rPr lang="ru-RU" i="1" dirty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>
                    <a:latin typeface="Times New Roman"/>
                    <a:ea typeface="Calibri"/>
                  </a:rPr>
                  <a:t> </a:t>
                </a:r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– </a:t>
                </a:r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как углы с </a:t>
                </a:r>
                <a:r>
                  <a:rPr lang="ru-RU" dirty="0" err="1" smtClean="0">
                    <a:latin typeface="Times New Roman" pitchFamily="18" charset="0"/>
                    <a:cs typeface="Times New Roman" pitchFamily="18" charset="0"/>
                  </a:rPr>
                  <a:t>сонаправленными</a:t>
                </a:r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 сторонами</a:t>
                </a:r>
                <a:r>
                  <a:rPr lang="ru-RU" dirty="0" smtClean="0">
                    <a:latin typeface="Times New Roman"/>
                    <a:ea typeface="Calibri"/>
                  </a:rPr>
                  <a:t>. </a:t>
                </a:r>
                <a:endParaRPr lang="ru-RU" dirty="0"/>
              </a:p>
            </p:txBody>
          </p:sp>
        </mc:Choice>
        <mc:Fallback xmlns="">
          <p:sp>
            <p:nvSpPr>
              <p:cNvPr id="61" name="Прямоугольник 6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937" y="2951440"/>
                <a:ext cx="4248472" cy="646331"/>
              </a:xfrm>
              <a:prstGeom prst="rect">
                <a:avLst/>
              </a:prstGeom>
              <a:blipFill rotWithShape="1">
                <a:blip r:embed="rId17"/>
                <a:stretch>
                  <a:fillRect l="-1291" t="-4717" b="-1415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Прямоугольник 99"/>
              <p:cNvSpPr/>
              <p:nvPr/>
            </p:nvSpPr>
            <p:spPr>
              <a:xfrm>
                <a:off x="6876052" y="2192660"/>
                <a:ext cx="451919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dirty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sz="1600" i="1" dirty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ru-RU" sz="1600" i="1" dirty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0" name="Прямоугольник 9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6052" y="2192660"/>
                <a:ext cx="451919" cy="338554"/>
              </a:xfrm>
              <a:prstGeom prst="rect">
                <a:avLst/>
              </a:prstGeom>
              <a:blipFill rotWithShape="1">
                <a:blip r:embed="rId18"/>
                <a:stretch>
                  <a:fillRect t="-5455" r="-10811" b="-2363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7" name="Овал 96"/>
          <p:cNvSpPr/>
          <p:nvPr/>
        </p:nvSpPr>
        <p:spPr>
          <a:xfrm>
            <a:off x="6897379" y="1733572"/>
            <a:ext cx="72000" cy="72000"/>
          </a:xfrm>
          <a:prstGeom prst="ellipse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03" name="Овал 102"/>
          <p:cNvSpPr/>
          <p:nvPr/>
        </p:nvSpPr>
        <p:spPr>
          <a:xfrm>
            <a:off x="6894446" y="2516368"/>
            <a:ext cx="72000" cy="72000"/>
          </a:xfrm>
          <a:prstGeom prst="ellipse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10" name="Дуга 109"/>
          <p:cNvSpPr/>
          <p:nvPr/>
        </p:nvSpPr>
        <p:spPr>
          <a:xfrm rot="7227723">
            <a:off x="6721878" y="2285330"/>
            <a:ext cx="360000" cy="360000"/>
          </a:xfrm>
          <a:prstGeom prst="arc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1" name="Дуга 110"/>
          <p:cNvSpPr/>
          <p:nvPr/>
        </p:nvSpPr>
        <p:spPr>
          <a:xfrm rot="7227723">
            <a:off x="6727218" y="1502697"/>
            <a:ext cx="360000" cy="360000"/>
          </a:xfrm>
          <a:prstGeom prst="arc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2" name="Полилиния 111"/>
          <p:cNvSpPr/>
          <p:nvPr/>
        </p:nvSpPr>
        <p:spPr>
          <a:xfrm>
            <a:off x="6833951" y="1650389"/>
            <a:ext cx="95320" cy="169136"/>
          </a:xfrm>
          <a:custGeom>
            <a:avLst/>
            <a:gdLst>
              <a:gd name="connsiteX0" fmla="*/ 2381 w 100012"/>
              <a:gd name="connsiteY0" fmla="*/ 0 h 123825"/>
              <a:gd name="connsiteX1" fmla="*/ 0 w 100012"/>
              <a:gd name="connsiteY1" fmla="*/ 123825 h 123825"/>
              <a:gd name="connsiteX2" fmla="*/ 100012 w 100012"/>
              <a:gd name="connsiteY2" fmla="*/ 61912 h 123825"/>
              <a:gd name="connsiteX0" fmla="*/ 230 w 97861"/>
              <a:gd name="connsiteY0" fmla="*/ 117705 h 179617"/>
              <a:gd name="connsiteX1" fmla="*/ 230 w 97861"/>
              <a:gd name="connsiteY1" fmla="*/ 5786 h 179617"/>
              <a:gd name="connsiteX2" fmla="*/ 97861 w 97861"/>
              <a:gd name="connsiteY2" fmla="*/ 179617 h 179617"/>
              <a:gd name="connsiteX0" fmla="*/ 230 w 95480"/>
              <a:gd name="connsiteY0" fmla="*/ 161926 h 167712"/>
              <a:gd name="connsiteX1" fmla="*/ 230 w 95480"/>
              <a:gd name="connsiteY1" fmla="*/ 50007 h 167712"/>
              <a:gd name="connsiteX2" fmla="*/ 95480 w 95480"/>
              <a:gd name="connsiteY2" fmla="*/ 0 h 167712"/>
              <a:gd name="connsiteX0" fmla="*/ 70 w 95320"/>
              <a:gd name="connsiteY0" fmla="*/ 161926 h 169136"/>
              <a:gd name="connsiteX1" fmla="*/ 70 w 95320"/>
              <a:gd name="connsiteY1" fmla="*/ 50007 h 169136"/>
              <a:gd name="connsiteX2" fmla="*/ 95320 w 95320"/>
              <a:gd name="connsiteY2" fmla="*/ 0 h 169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5320" h="169136">
                <a:moveTo>
                  <a:pt x="70" y="161926"/>
                </a:moveTo>
                <a:cubicBezTo>
                  <a:pt x="-724" y="203201"/>
                  <a:pt x="5627" y="53976"/>
                  <a:pt x="70" y="50007"/>
                </a:cubicBezTo>
                <a:lnTo>
                  <a:pt x="95320" y="0"/>
                </a:lnTo>
              </a:path>
            </a:pathLst>
          </a:cu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3" name="Полилиния 112"/>
          <p:cNvSpPr/>
          <p:nvPr/>
        </p:nvSpPr>
        <p:spPr>
          <a:xfrm>
            <a:off x="6943559" y="1771834"/>
            <a:ext cx="107156" cy="104775"/>
          </a:xfrm>
          <a:custGeom>
            <a:avLst/>
            <a:gdLst>
              <a:gd name="connsiteX0" fmla="*/ 0 w 107156"/>
              <a:gd name="connsiteY0" fmla="*/ 100013 h 104775"/>
              <a:gd name="connsiteX1" fmla="*/ 107156 w 107156"/>
              <a:gd name="connsiteY1" fmla="*/ 104775 h 104775"/>
              <a:gd name="connsiteX2" fmla="*/ 104775 w 107156"/>
              <a:gd name="connsiteY2" fmla="*/ 0 h 104775"/>
              <a:gd name="connsiteX3" fmla="*/ 104775 w 107156"/>
              <a:gd name="connsiteY3" fmla="*/ 0 h 104775"/>
              <a:gd name="connsiteX4" fmla="*/ 107156 w 107156"/>
              <a:gd name="connsiteY4" fmla="*/ 0 h 104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156" h="104775">
                <a:moveTo>
                  <a:pt x="0" y="100013"/>
                </a:moveTo>
                <a:lnTo>
                  <a:pt x="107156" y="104775"/>
                </a:lnTo>
                <a:cubicBezTo>
                  <a:pt x="106362" y="69850"/>
                  <a:pt x="105569" y="34925"/>
                  <a:pt x="104775" y="0"/>
                </a:cubicBezTo>
                <a:lnTo>
                  <a:pt x="104775" y="0"/>
                </a:lnTo>
                <a:lnTo>
                  <a:pt x="107156" y="0"/>
                </a:lnTo>
              </a:path>
            </a:pathLst>
          </a:cu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4" name="Полилиния 113"/>
          <p:cNvSpPr/>
          <p:nvPr/>
        </p:nvSpPr>
        <p:spPr>
          <a:xfrm>
            <a:off x="6829187" y="2427734"/>
            <a:ext cx="95320" cy="169136"/>
          </a:xfrm>
          <a:custGeom>
            <a:avLst/>
            <a:gdLst>
              <a:gd name="connsiteX0" fmla="*/ 2381 w 100012"/>
              <a:gd name="connsiteY0" fmla="*/ 0 h 123825"/>
              <a:gd name="connsiteX1" fmla="*/ 0 w 100012"/>
              <a:gd name="connsiteY1" fmla="*/ 123825 h 123825"/>
              <a:gd name="connsiteX2" fmla="*/ 100012 w 100012"/>
              <a:gd name="connsiteY2" fmla="*/ 61912 h 123825"/>
              <a:gd name="connsiteX0" fmla="*/ 230 w 97861"/>
              <a:gd name="connsiteY0" fmla="*/ 117705 h 179617"/>
              <a:gd name="connsiteX1" fmla="*/ 230 w 97861"/>
              <a:gd name="connsiteY1" fmla="*/ 5786 h 179617"/>
              <a:gd name="connsiteX2" fmla="*/ 97861 w 97861"/>
              <a:gd name="connsiteY2" fmla="*/ 179617 h 179617"/>
              <a:gd name="connsiteX0" fmla="*/ 230 w 95480"/>
              <a:gd name="connsiteY0" fmla="*/ 161926 h 167712"/>
              <a:gd name="connsiteX1" fmla="*/ 230 w 95480"/>
              <a:gd name="connsiteY1" fmla="*/ 50007 h 167712"/>
              <a:gd name="connsiteX2" fmla="*/ 95480 w 95480"/>
              <a:gd name="connsiteY2" fmla="*/ 0 h 167712"/>
              <a:gd name="connsiteX0" fmla="*/ 70 w 95320"/>
              <a:gd name="connsiteY0" fmla="*/ 161926 h 169136"/>
              <a:gd name="connsiteX1" fmla="*/ 70 w 95320"/>
              <a:gd name="connsiteY1" fmla="*/ 50007 h 169136"/>
              <a:gd name="connsiteX2" fmla="*/ 95320 w 95320"/>
              <a:gd name="connsiteY2" fmla="*/ 0 h 169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5320" h="169136">
                <a:moveTo>
                  <a:pt x="70" y="161926"/>
                </a:moveTo>
                <a:cubicBezTo>
                  <a:pt x="-724" y="203201"/>
                  <a:pt x="5627" y="53976"/>
                  <a:pt x="70" y="50007"/>
                </a:cubicBezTo>
                <a:lnTo>
                  <a:pt x="95320" y="0"/>
                </a:lnTo>
              </a:path>
            </a:pathLst>
          </a:cu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5" name="Полилиния 114"/>
          <p:cNvSpPr/>
          <p:nvPr/>
        </p:nvSpPr>
        <p:spPr>
          <a:xfrm>
            <a:off x="6938795" y="2549179"/>
            <a:ext cx="107156" cy="104775"/>
          </a:xfrm>
          <a:custGeom>
            <a:avLst/>
            <a:gdLst>
              <a:gd name="connsiteX0" fmla="*/ 0 w 107156"/>
              <a:gd name="connsiteY0" fmla="*/ 100013 h 104775"/>
              <a:gd name="connsiteX1" fmla="*/ 107156 w 107156"/>
              <a:gd name="connsiteY1" fmla="*/ 104775 h 104775"/>
              <a:gd name="connsiteX2" fmla="*/ 104775 w 107156"/>
              <a:gd name="connsiteY2" fmla="*/ 0 h 104775"/>
              <a:gd name="connsiteX3" fmla="*/ 104775 w 107156"/>
              <a:gd name="connsiteY3" fmla="*/ 0 h 104775"/>
              <a:gd name="connsiteX4" fmla="*/ 107156 w 107156"/>
              <a:gd name="connsiteY4" fmla="*/ 0 h 104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156" h="104775">
                <a:moveTo>
                  <a:pt x="0" y="100013"/>
                </a:moveTo>
                <a:lnTo>
                  <a:pt x="107156" y="104775"/>
                </a:lnTo>
                <a:cubicBezTo>
                  <a:pt x="106362" y="69850"/>
                  <a:pt x="105569" y="34925"/>
                  <a:pt x="104775" y="0"/>
                </a:cubicBezTo>
                <a:lnTo>
                  <a:pt x="104775" y="0"/>
                </a:lnTo>
                <a:lnTo>
                  <a:pt x="107156" y="0"/>
                </a:lnTo>
              </a:path>
            </a:pathLst>
          </a:cu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5" name="Группа 44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46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47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967993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5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000"/>
                            </p:stCondLst>
                            <p:childTnLst>
                              <p:par>
                                <p:cTn id="6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5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7" grpId="0"/>
      <p:bldP spid="42" grpId="0"/>
      <p:bldP spid="50" grpId="0"/>
      <p:bldP spid="52" grpId="0"/>
      <p:bldP spid="59" grpId="0"/>
      <p:bldP spid="82" grpId="0"/>
      <p:bldP spid="83" grpId="0"/>
      <p:bldP spid="89" grpId="0"/>
      <p:bldP spid="90" grpId="0"/>
      <p:bldP spid="91" grpId="0"/>
      <p:bldP spid="92" grpId="0"/>
      <p:bldP spid="93" grpId="0"/>
      <p:bldP spid="94" grpId="0"/>
      <p:bldP spid="98" grpId="0"/>
      <p:bldP spid="99" grpId="0"/>
      <p:bldP spid="61" grpId="0"/>
      <p:bldP spid="100" grpId="0"/>
      <p:bldP spid="97" grpId="0" animBg="1"/>
      <p:bldP spid="103" grpId="0" animBg="1"/>
      <p:bldP spid="110" grpId="0" animBg="1"/>
      <p:bldP spid="111" grpId="0" animBg="1"/>
      <p:bldP spid="112" grpId="0" animBg="1"/>
      <p:bldP spid="112" grpId="1" animBg="1"/>
      <p:bldP spid="113" grpId="0" animBg="1"/>
      <p:bldP spid="113" grpId="1" animBg="1"/>
      <p:bldP spid="114" grpId="0" animBg="1"/>
      <p:bldP spid="114" grpId="1" animBg="1"/>
      <p:bldP spid="115" grpId="0" animBg="1"/>
      <p:bldP spid="115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Прямоугольник 38"/>
          <p:cNvSpPr/>
          <p:nvPr/>
        </p:nvSpPr>
        <p:spPr>
          <a:xfrm>
            <a:off x="-179560" y="-52102"/>
            <a:ext cx="9433048" cy="5236046"/>
          </a:xfrm>
          <a:prstGeom prst="rect">
            <a:avLst/>
          </a:prstGeom>
          <a:solidFill>
            <a:srgbClr val="FFFFEB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39" y="318343"/>
            <a:ext cx="8655941" cy="66923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1520" y="328765"/>
            <a:ext cx="8640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3408363" algn="l"/>
              </a:tabLst>
            </a:pPr>
            <a:r>
              <a:rPr lang="ru-RU" b="1" dirty="0" smtClean="0">
                <a:latin typeface="Times New Roman"/>
                <a:ea typeface="Calibri"/>
              </a:rPr>
              <a:t>Определение</a:t>
            </a:r>
            <a:r>
              <a:rPr lang="ru-RU" b="1" dirty="0">
                <a:latin typeface="Times New Roman"/>
                <a:ea typeface="Calibri"/>
              </a:rPr>
              <a:t>. </a:t>
            </a: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</a:rPr>
              <a:t>Градусной 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</a:rPr>
              <a:t>мерой двугранного угла </a:t>
            </a:r>
            <a:r>
              <a:rPr lang="ru-RU" dirty="0">
                <a:latin typeface="Times New Roman"/>
                <a:ea typeface="Calibri"/>
              </a:rPr>
              <a:t>называется градусная мера его линейного угла.</a:t>
            </a:r>
            <a:endParaRPr lang="ru-RU" dirty="0"/>
          </a:p>
        </p:txBody>
      </p:sp>
      <p:sp>
        <p:nvSpPr>
          <p:cNvPr id="7" name="Полилиния 6"/>
          <p:cNvSpPr/>
          <p:nvPr/>
        </p:nvSpPr>
        <p:spPr>
          <a:xfrm>
            <a:off x="899592" y="1152500"/>
            <a:ext cx="1990725" cy="3219450"/>
          </a:xfrm>
          <a:custGeom>
            <a:avLst/>
            <a:gdLst>
              <a:gd name="connsiteX0" fmla="*/ 0 w 1990725"/>
              <a:gd name="connsiteY0" fmla="*/ 3219450 h 3219450"/>
              <a:gd name="connsiteX1" fmla="*/ 1257300 w 1990725"/>
              <a:gd name="connsiteY1" fmla="*/ 1943100 h 3219450"/>
              <a:gd name="connsiteX2" fmla="*/ 1990725 w 1990725"/>
              <a:gd name="connsiteY2" fmla="*/ 0 h 3219450"/>
              <a:gd name="connsiteX3" fmla="*/ 752475 w 1990725"/>
              <a:gd name="connsiteY3" fmla="*/ 1228725 h 3219450"/>
              <a:gd name="connsiteX4" fmla="*/ 0 w 1990725"/>
              <a:gd name="connsiteY4" fmla="*/ 3219450 h 3219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90725" h="3219450">
                <a:moveTo>
                  <a:pt x="0" y="3219450"/>
                </a:moveTo>
                <a:lnTo>
                  <a:pt x="1257300" y="1943100"/>
                </a:lnTo>
                <a:lnTo>
                  <a:pt x="1990725" y="0"/>
                </a:lnTo>
                <a:lnTo>
                  <a:pt x="752475" y="1228725"/>
                </a:lnTo>
                <a:lnTo>
                  <a:pt x="0" y="3219450"/>
                </a:lnTo>
                <a:close/>
              </a:path>
            </a:pathLst>
          </a:custGeom>
          <a:solidFill>
            <a:srgbClr val="A7D6E3"/>
          </a:solidFill>
          <a:ln w="9525">
            <a:solidFill>
              <a:schemeClr val="bg1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олилиния 14"/>
          <p:cNvSpPr/>
          <p:nvPr/>
        </p:nvSpPr>
        <p:spPr>
          <a:xfrm>
            <a:off x="905942" y="3092425"/>
            <a:ext cx="3213100" cy="1276350"/>
          </a:xfrm>
          <a:custGeom>
            <a:avLst/>
            <a:gdLst>
              <a:gd name="connsiteX0" fmla="*/ 0 w 3213100"/>
              <a:gd name="connsiteY0" fmla="*/ 1270000 h 1276350"/>
              <a:gd name="connsiteX1" fmla="*/ 1257300 w 3213100"/>
              <a:gd name="connsiteY1" fmla="*/ 6350 h 1276350"/>
              <a:gd name="connsiteX2" fmla="*/ 3213100 w 3213100"/>
              <a:gd name="connsiteY2" fmla="*/ 0 h 1276350"/>
              <a:gd name="connsiteX3" fmla="*/ 1962150 w 3213100"/>
              <a:gd name="connsiteY3" fmla="*/ 1276350 h 1276350"/>
              <a:gd name="connsiteX4" fmla="*/ 0 w 3213100"/>
              <a:gd name="connsiteY4" fmla="*/ 1270000 h 1276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13100" h="1276350">
                <a:moveTo>
                  <a:pt x="0" y="1270000"/>
                </a:moveTo>
                <a:lnTo>
                  <a:pt x="1257300" y="6350"/>
                </a:lnTo>
                <a:lnTo>
                  <a:pt x="3213100" y="0"/>
                </a:lnTo>
                <a:lnTo>
                  <a:pt x="1962150" y="1276350"/>
                </a:lnTo>
                <a:lnTo>
                  <a:pt x="0" y="1270000"/>
                </a:lnTo>
                <a:close/>
              </a:path>
            </a:pathLst>
          </a:custGeom>
          <a:solidFill>
            <a:srgbClr val="A7D6E3"/>
          </a:solidFill>
          <a:ln w="127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 flipH="1">
            <a:off x="1547664" y="3723878"/>
            <a:ext cx="194421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 flipV="1">
            <a:off x="920865" y="3094832"/>
            <a:ext cx="1244386" cy="1249773"/>
          </a:xfrm>
          <a:prstGeom prst="line">
            <a:avLst/>
          </a:prstGeom>
          <a:ln w="19050">
            <a:solidFill>
              <a:schemeClr val="accent5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1979712" y="3179752"/>
                <a:ext cx="64633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1" i="1" smtClean="0">
                          <a:latin typeface="Cambria Math"/>
                        </a:rPr>
                        <m:t>𝟓𝟎</m:t>
                      </m:r>
                      <m:r>
                        <a:rPr lang="ru-RU" sz="2000" b="1" i="1" smtClean="0">
                          <a:latin typeface="Cambria Math"/>
                          <a:ea typeface="Cambria Math"/>
                        </a:rPr>
                        <m:t>°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9712" y="3179752"/>
                <a:ext cx="646331" cy="400110"/>
              </a:xfrm>
              <a:prstGeom prst="rect">
                <a:avLst/>
              </a:prstGeom>
              <a:blipFill rotWithShape="1">
                <a:blip r:embed="rId4"/>
                <a:stretch>
                  <a:fillRect t="-7692" r="-14151" b="-2769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Дуга 41"/>
          <p:cNvSpPr/>
          <p:nvPr/>
        </p:nvSpPr>
        <p:spPr>
          <a:xfrm rot="703690">
            <a:off x="1244422" y="3182482"/>
            <a:ext cx="720000" cy="720000"/>
          </a:xfrm>
          <a:prstGeom prst="arc">
            <a:avLst>
              <a:gd name="adj1" fmla="val 16793318"/>
              <a:gd name="adj2" fmla="val 1058864"/>
            </a:avLst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 flipV="1">
            <a:off x="1547664" y="1779662"/>
            <a:ext cx="720080" cy="19442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Прямоугольник 22"/>
          <p:cNvSpPr/>
          <p:nvPr/>
        </p:nvSpPr>
        <p:spPr>
          <a:xfrm>
            <a:off x="4589537" y="2531680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i="1" dirty="0">
                <a:latin typeface="Times New Roman"/>
                <a:ea typeface="Calibri"/>
              </a:rPr>
              <a:t>«Двугранный угол равен </a:t>
            </a:r>
            <a:r>
              <a:rPr lang="ru-RU" sz="2000" i="1" dirty="0" smtClean="0">
                <a:latin typeface="Times New Roman"/>
                <a:ea typeface="Calibri"/>
              </a:rPr>
              <a:t>50°»</a:t>
            </a:r>
            <a:endParaRPr lang="ru-RU" sz="2000" i="1" dirty="0"/>
          </a:p>
        </p:txBody>
      </p:sp>
      <p:grpSp>
        <p:nvGrpSpPr>
          <p:cNvPr id="17" name="Группа 16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19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24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25178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75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25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15" grpId="0" animBg="1"/>
      <p:bldP spid="22" grpId="0"/>
      <p:bldP spid="42" grpId="0" animBg="1"/>
      <p:bldP spid="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Прямоугольник 40"/>
          <p:cNvSpPr/>
          <p:nvPr/>
        </p:nvSpPr>
        <p:spPr>
          <a:xfrm>
            <a:off x="6020097" y="1136923"/>
            <a:ext cx="3122315" cy="40119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131840" y="1131590"/>
            <a:ext cx="2880320" cy="40119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0" y="1131590"/>
            <a:ext cx="3122315" cy="40119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0" y="0"/>
            <a:ext cx="9144000" cy="1116000"/>
          </a:xfrm>
          <a:prstGeom prst="roundRect">
            <a:avLst>
              <a:gd name="adj" fmla="val 0"/>
            </a:avLst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3122315" y="411510"/>
            <a:ext cx="28919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i="1" dirty="0" smtClean="0">
                <a:latin typeface="Times New Roman"/>
                <a:ea typeface="Calibri"/>
              </a:rPr>
              <a:t>Виды двугранных углов:</a:t>
            </a:r>
            <a:endParaRPr lang="ru-RU" sz="2000" b="1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93787" y="1155397"/>
                <a:ext cx="2952328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dirty="0" smtClean="0">
                    <a:latin typeface="Times New Roman"/>
                    <a:ea typeface="Calibri"/>
                  </a:rPr>
                  <a:t>Двугранный угол называется </a:t>
                </a:r>
                <a:r>
                  <a:rPr lang="ru-RU" b="1" i="1" dirty="0">
                    <a:solidFill>
                      <a:schemeClr val="tx2">
                        <a:lumMod val="50000"/>
                      </a:schemeClr>
                    </a:solidFill>
                    <a:latin typeface="Times New Roman"/>
                    <a:ea typeface="Calibri"/>
                  </a:rPr>
                  <a:t>прямым</a:t>
                </a:r>
                <a:r>
                  <a:rPr lang="ru-RU" dirty="0">
                    <a:latin typeface="Times New Roman"/>
                    <a:ea typeface="Calibri"/>
                  </a:rPr>
                  <a:t>, </a:t>
                </a:r>
                <a:endParaRPr lang="ru-RU" dirty="0" smtClean="0">
                  <a:latin typeface="Times New Roman"/>
                  <a:ea typeface="Calibri"/>
                </a:endParaRPr>
              </a:p>
              <a:p>
                <a:pPr algn="ctr"/>
                <a:r>
                  <a:rPr lang="ru-RU" dirty="0" smtClean="0">
                    <a:latin typeface="Times New Roman"/>
                    <a:ea typeface="Calibri"/>
                  </a:rPr>
                  <a:t>если </a:t>
                </a:r>
                <a:r>
                  <a:rPr lang="ru-RU" dirty="0">
                    <a:latin typeface="Times New Roman"/>
                    <a:ea typeface="Calibri"/>
                  </a:rPr>
                  <a:t>его линейный угол равен </a:t>
                </a:r>
                <a14:m>
                  <m:oMath xmlns:m="http://schemas.openxmlformats.org/officeDocument/2006/math">
                    <m:r>
                      <a:rPr lang="ru-RU" b="0" i="1" dirty="0" smtClean="0">
                        <a:latin typeface="Cambria Math"/>
                        <a:ea typeface="Calibri"/>
                      </a:rPr>
                      <m:t>90</m:t>
                    </m:r>
                    <m:r>
                      <a:rPr lang="ru-RU" b="0" i="1" dirty="0" smtClean="0">
                        <a:latin typeface="Cambria Math"/>
                        <a:ea typeface="Cambria Math"/>
                      </a:rPr>
                      <m:t>°</m:t>
                    </m:r>
                  </m:oMath>
                </a14:m>
                <a:r>
                  <a:rPr lang="ru-RU" dirty="0">
                    <a:latin typeface="Times New Roman"/>
                    <a:ea typeface="Calibri"/>
                  </a:rPr>
                  <a:t>.</a:t>
                </a:r>
                <a:endParaRPr lang="ru-RU" dirty="0"/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787" y="1155397"/>
                <a:ext cx="2952328" cy="1200329"/>
              </a:xfrm>
              <a:prstGeom prst="rect">
                <a:avLst/>
              </a:prstGeom>
              <a:blipFill rotWithShape="1">
                <a:blip r:embed="rId3"/>
                <a:stretch>
                  <a:fillRect t="-2551" b="-765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/>
              <p:cNvSpPr/>
              <p:nvPr/>
            </p:nvSpPr>
            <p:spPr>
              <a:xfrm>
                <a:off x="3131840" y="1155397"/>
                <a:ext cx="2880320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dirty="0">
                    <a:latin typeface="Times New Roman"/>
                    <a:ea typeface="Calibri"/>
                  </a:rPr>
                  <a:t>Двугранный угол называется </a:t>
                </a:r>
                <a:r>
                  <a:rPr lang="ru-RU" b="1" i="1" dirty="0">
                    <a:solidFill>
                      <a:schemeClr val="tx2">
                        <a:lumMod val="50000"/>
                      </a:schemeClr>
                    </a:solidFill>
                    <a:latin typeface="Times New Roman"/>
                    <a:ea typeface="Calibri"/>
                  </a:rPr>
                  <a:t>острым</a:t>
                </a:r>
                <a:r>
                  <a:rPr lang="ru-RU" dirty="0">
                    <a:latin typeface="Times New Roman"/>
                    <a:ea typeface="Calibri"/>
                  </a:rPr>
                  <a:t>, если его линейный угол острый, т.е. </a:t>
                </a:r>
                <a:r>
                  <a:rPr lang="ru-RU" i="1" dirty="0">
                    <a:latin typeface="Times New Roman"/>
                    <a:ea typeface="Calibri"/>
                  </a:rPr>
                  <a:t>меньше</a:t>
                </a:r>
                <a:r>
                  <a:rPr lang="ru-RU" dirty="0">
                    <a:latin typeface="Times New Roman"/>
                    <a:ea typeface="Calibri"/>
                  </a:rPr>
                  <a:t> </a:t>
                </a:r>
                <a14:m>
                  <m:oMath xmlns:m="http://schemas.openxmlformats.org/officeDocument/2006/math">
                    <m:r>
                      <a:rPr lang="ru-RU" i="1" dirty="0">
                        <a:latin typeface="Cambria Math"/>
                        <a:ea typeface="Calibri"/>
                      </a:rPr>
                      <m:t>90</m:t>
                    </m:r>
                    <m:r>
                      <a:rPr lang="ru-RU" i="1" dirty="0">
                        <a:latin typeface="Cambria Math"/>
                        <a:ea typeface="Cambria Math"/>
                      </a:rPr>
                      <m:t>°</m:t>
                    </m:r>
                  </m:oMath>
                </a14:m>
                <a:r>
                  <a:rPr lang="ru-RU" dirty="0">
                    <a:latin typeface="Times New Roman"/>
                    <a:ea typeface="Calibri"/>
                  </a:rPr>
                  <a:t>.</a:t>
                </a:r>
                <a:endParaRPr lang="ru-RU" dirty="0"/>
              </a:p>
            </p:txBody>
          </p:sp>
        </mc:Choice>
        <mc:Fallback xmlns=""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1840" y="1155397"/>
                <a:ext cx="2880320" cy="1200329"/>
              </a:xfrm>
              <a:prstGeom prst="rect">
                <a:avLst/>
              </a:prstGeom>
              <a:blipFill rotWithShape="1">
                <a:blip r:embed="rId4"/>
                <a:stretch>
                  <a:fillRect l="-1271" t="-2551" r="-2966" b="-765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/>
              <p:cNvSpPr/>
              <p:nvPr/>
            </p:nvSpPr>
            <p:spPr>
              <a:xfrm>
                <a:off x="6084168" y="1155397"/>
                <a:ext cx="2952328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dirty="0">
                    <a:latin typeface="Times New Roman"/>
                    <a:ea typeface="Calibri"/>
                  </a:rPr>
                  <a:t>Двугранный угол называется </a:t>
                </a:r>
                <a:r>
                  <a:rPr lang="ru-RU" b="1" i="1" dirty="0">
                    <a:solidFill>
                      <a:schemeClr val="tx2">
                        <a:lumMod val="50000"/>
                      </a:schemeClr>
                    </a:solidFill>
                    <a:latin typeface="Times New Roman"/>
                    <a:ea typeface="Calibri"/>
                  </a:rPr>
                  <a:t>тупым</a:t>
                </a:r>
                <a:r>
                  <a:rPr lang="ru-RU" dirty="0">
                    <a:latin typeface="Times New Roman"/>
                    <a:ea typeface="Calibri"/>
                  </a:rPr>
                  <a:t>, если его линейный угол тупой, т.е. </a:t>
                </a:r>
                <a:r>
                  <a:rPr lang="ru-RU" i="1" dirty="0">
                    <a:latin typeface="Times New Roman"/>
                    <a:ea typeface="Calibri"/>
                  </a:rPr>
                  <a:t>больше</a:t>
                </a:r>
                <a:r>
                  <a:rPr lang="ru-RU" dirty="0">
                    <a:latin typeface="Times New Roman"/>
                    <a:ea typeface="Calibri"/>
                  </a:rPr>
                  <a:t> </a:t>
                </a:r>
                <a14:m>
                  <m:oMath xmlns:m="http://schemas.openxmlformats.org/officeDocument/2006/math">
                    <m:r>
                      <a:rPr lang="ru-RU" i="1" dirty="0">
                        <a:latin typeface="Cambria Math"/>
                        <a:ea typeface="Calibri"/>
                      </a:rPr>
                      <m:t>90</m:t>
                    </m:r>
                    <m:r>
                      <a:rPr lang="ru-RU" i="1" dirty="0">
                        <a:latin typeface="Cambria Math"/>
                        <a:ea typeface="Cambria Math"/>
                      </a:rPr>
                      <m:t>°</m:t>
                    </m:r>
                  </m:oMath>
                </a14:m>
                <a:r>
                  <a:rPr lang="ru-RU" dirty="0" smtClean="0">
                    <a:latin typeface="Times New Roman"/>
                    <a:ea typeface="Calibri"/>
                  </a:rPr>
                  <a:t>. </a:t>
                </a:r>
                <a:endParaRPr lang="ru-RU" dirty="0"/>
              </a:p>
            </p:txBody>
          </p:sp>
        </mc:Choice>
        <mc:Fallback xmlns=""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4168" y="1155397"/>
                <a:ext cx="2952328" cy="1200329"/>
              </a:xfrm>
              <a:prstGeom prst="rect">
                <a:avLst/>
              </a:prstGeom>
              <a:blipFill rotWithShape="1">
                <a:blip r:embed="rId5"/>
                <a:stretch>
                  <a:fillRect t="-2551" b="-765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Полилиния 49"/>
          <p:cNvSpPr/>
          <p:nvPr/>
        </p:nvSpPr>
        <p:spPr>
          <a:xfrm>
            <a:off x="201861" y="3431555"/>
            <a:ext cx="2736000" cy="1276350"/>
          </a:xfrm>
          <a:custGeom>
            <a:avLst/>
            <a:gdLst>
              <a:gd name="connsiteX0" fmla="*/ 0 w 3213100"/>
              <a:gd name="connsiteY0" fmla="*/ 1270000 h 1276350"/>
              <a:gd name="connsiteX1" fmla="*/ 1257300 w 3213100"/>
              <a:gd name="connsiteY1" fmla="*/ 6350 h 1276350"/>
              <a:gd name="connsiteX2" fmla="*/ 3213100 w 3213100"/>
              <a:gd name="connsiteY2" fmla="*/ 0 h 1276350"/>
              <a:gd name="connsiteX3" fmla="*/ 1962150 w 3213100"/>
              <a:gd name="connsiteY3" fmla="*/ 1276350 h 1276350"/>
              <a:gd name="connsiteX4" fmla="*/ 0 w 3213100"/>
              <a:gd name="connsiteY4" fmla="*/ 1270000 h 1276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13100" h="1276350">
                <a:moveTo>
                  <a:pt x="0" y="1270000"/>
                </a:moveTo>
                <a:lnTo>
                  <a:pt x="1257300" y="6350"/>
                </a:lnTo>
                <a:lnTo>
                  <a:pt x="3213100" y="0"/>
                </a:lnTo>
                <a:lnTo>
                  <a:pt x="1962150" y="1276350"/>
                </a:lnTo>
                <a:lnTo>
                  <a:pt x="0" y="1270000"/>
                </a:lnTo>
                <a:close/>
              </a:path>
            </a:pathLst>
          </a:custGeom>
          <a:solidFill>
            <a:srgbClr val="A7D6E3"/>
          </a:solidFill>
          <a:ln w="127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олилиния 12"/>
          <p:cNvSpPr/>
          <p:nvPr/>
        </p:nvSpPr>
        <p:spPr>
          <a:xfrm>
            <a:off x="209550" y="2305050"/>
            <a:ext cx="1076325" cy="2381250"/>
          </a:xfrm>
          <a:custGeom>
            <a:avLst/>
            <a:gdLst>
              <a:gd name="connsiteX0" fmla="*/ 0 w 1076325"/>
              <a:gd name="connsiteY0" fmla="*/ 1266825 h 2381250"/>
              <a:gd name="connsiteX1" fmla="*/ 1076325 w 1076325"/>
              <a:gd name="connsiteY1" fmla="*/ 0 h 2381250"/>
              <a:gd name="connsiteX2" fmla="*/ 1066800 w 1076325"/>
              <a:gd name="connsiteY2" fmla="*/ 1143000 h 2381250"/>
              <a:gd name="connsiteX3" fmla="*/ 9525 w 1076325"/>
              <a:gd name="connsiteY3" fmla="*/ 2381250 h 2381250"/>
              <a:gd name="connsiteX4" fmla="*/ 0 w 1076325"/>
              <a:gd name="connsiteY4" fmla="*/ 1266825 h 2381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6325" h="2381250">
                <a:moveTo>
                  <a:pt x="0" y="1266825"/>
                </a:moveTo>
                <a:lnTo>
                  <a:pt x="1076325" y="0"/>
                </a:lnTo>
                <a:lnTo>
                  <a:pt x="1066800" y="1143000"/>
                </a:lnTo>
                <a:lnTo>
                  <a:pt x="9525" y="2381250"/>
                </a:lnTo>
                <a:lnTo>
                  <a:pt x="0" y="1266825"/>
                </a:lnTo>
                <a:close/>
              </a:path>
            </a:pathLst>
          </a:custGeom>
          <a:solidFill>
            <a:srgbClr val="A7D6E3"/>
          </a:solidFill>
          <a:ln w="12700">
            <a:solidFill>
              <a:schemeClr val="bg1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олилиния 45"/>
          <p:cNvSpPr/>
          <p:nvPr/>
        </p:nvSpPr>
        <p:spPr>
          <a:xfrm>
            <a:off x="3203848" y="3433415"/>
            <a:ext cx="2736000" cy="1276350"/>
          </a:xfrm>
          <a:custGeom>
            <a:avLst/>
            <a:gdLst>
              <a:gd name="connsiteX0" fmla="*/ 0 w 3213100"/>
              <a:gd name="connsiteY0" fmla="*/ 1270000 h 1276350"/>
              <a:gd name="connsiteX1" fmla="*/ 1257300 w 3213100"/>
              <a:gd name="connsiteY1" fmla="*/ 6350 h 1276350"/>
              <a:gd name="connsiteX2" fmla="*/ 3213100 w 3213100"/>
              <a:gd name="connsiteY2" fmla="*/ 0 h 1276350"/>
              <a:gd name="connsiteX3" fmla="*/ 1962150 w 3213100"/>
              <a:gd name="connsiteY3" fmla="*/ 1276350 h 1276350"/>
              <a:gd name="connsiteX4" fmla="*/ 0 w 3213100"/>
              <a:gd name="connsiteY4" fmla="*/ 1270000 h 1276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13100" h="1276350">
                <a:moveTo>
                  <a:pt x="0" y="1270000"/>
                </a:moveTo>
                <a:lnTo>
                  <a:pt x="1257300" y="6350"/>
                </a:lnTo>
                <a:lnTo>
                  <a:pt x="3213100" y="0"/>
                </a:lnTo>
                <a:lnTo>
                  <a:pt x="1962150" y="1276350"/>
                </a:lnTo>
                <a:lnTo>
                  <a:pt x="0" y="1270000"/>
                </a:lnTo>
                <a:close/>
              </a:path>
            </a:pathLst>
          </a:custGeom>
          <a:solidFill>
            <a:srgbClr val="A7D6E3"/>
          </a:solidFill>
          <a:ln w="127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6" name="Прямая соединительная линия 55"/>
          <p:cNvCxnSpPr/>
          <p:nvPr/>
        </p:nvCxnSpPr>
        <p:spPr>
          <a:xfrm flipH="1">
            <a:off x="4067944" y="4011910"/>
            <a:ext cx="139740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олилиния 14"/>
          <p:cNvSpPr/>
          <p:nvPr/>
        </p:nvSpPr>
        <p:spPr>
          <a:xfrm>
            <a:off x="3219450" y="2276475"/>
            <a:ext cx="2447925" cy="2409825"/>
          </a:xfrm>
          <a:custGeom>
            <a:avLst/>
            <a:gdLst>
              <a:gd name="connsiteX0" fmla="*/ 1371600 w 2447925"/>
              <a:gd name="connsiteY0" fmla="*/ 1285875 h 2409825"/>
              <a:gd name="connsiteX1" fmla="*/ 2447925 w 2447925"/>
              <a:gd name="connsiteY1" fmla="*/ 0 h 2409825"/>
              <a:gd name="connsiteX2" fmla="*/ 1066800 w 2447925"/>
              <a:gd name="connsiteY2" fmla="*/ 1162050 h 2409825"/>
              <a:gd name="connsiteX3" fmla="*/ 0 w 2447925"/>
              <a:gd name="connsiteY3" fmla="*/ 2409825 h 2409825"/>
              <a:gd name="connsiteX4" fmla="*/ 1371600 w 2447925"/>
              <a:gd name="connsiteY4" fmla="*/ 1285875 h 2409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47925" h="2409825">
                <a:moveTo>
                  <a:pt x="1371600" y="1285875"/>
                </a:moveTo>
                <a:lnTo>
                  <a:pt x="2447925" y="0"/>
                </a:lnTo>
                <a:lnTo>
                  <a:pt x="1066800" y="1162050"/>
                </a:lnTo>
                <a:lnTo>
                  <a:pt x="0" y="2409825"/>
                </a:lnTo>
                <a:lnTo>
                  <a:pt x="1371600" y="1285875"/>
                </a:lnTo>
                <a:close/>
              </a:path>
            </a:pathLst>
          </a:custGeom>
          <a:solidFill>
            <a:srgbClr val="A7D6E3"/>
          </a:solidFill>
          <a:ln w="127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Полилиния 51"/>
          <p:cNvSpPr/>
          <p:nvPr/>
        </p:nvSpPr>
        <p:spPr>
          <a:xfrm>
            <a:off x="6780113" y="3426321"/>
            <a:ext cx="2232000" cy="1276350"/>
          </a:xfrm>
          <a:custGeom>
            <a:avLst/>
            <a:gdLst>
              <a:gd name="connsiteX0" fmla="*/ 0 w 3213100"/>
              <a:gd name="connsiteY0" fmla="*/ 1270000 h 1276350"/>
              <a:gd name="connsiteX1" fmla="*/ 1257300 w 3213100"/>
              <a:gd name="connsiteY1" fmla="*/ 6350 h 1276350"/>
              <a:gd name="connsiteX2" fmla="*/ 3213100 w 3213100"/>
              <a:gd name="connsiteY2" fmla="*/ 0 h 1276350"/>
              <a:gd name="connsiteX3" fmla="*/ 1962150 w 3213100"/>
              <a:gd name="connsiteY3" fmla="*/ 1276350 h 1276350"/>
              <a:gd name="connsiteX4" fmla="*/ 0 w 3213100"/>
              <a:gd name="connsiteY4" fmla="*/ 1270000 h 1276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13100" h="1276350">
                <a:moveTo>
                  <a:pt x="0" y="1270000"/>
                </a:moveTo>
                <a:lnTo>
                  <a:pt x="1257300" y="6350"/>
                </a:lnTo>
                <a:lnTo>
                  <a:pt x="3213100" y="0"/>
                </a:lnTo>
                <a:lnTo>
                  <a:pt x="1962150" y="1276350"/>
                </a:lnTo>
                <a:lnTo>
                  <a:pt x="0" y="1270000"/>
                </a:lnTo>
                <a:close/>
              </a:path>
            </a:pathLst>
          </a:custGeom>
          <a:solidFill>
            <a:srgbClr val="A7D6E3"/>
          </a:solidFill>
          <a:ln w="127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олилиния 18"/>
          <p:cNvSpPr/>
          <p:nvPr/>
        </p:nvSpPr>
        <p:spPr>
          <a:xfrm>
            <a:off x="6143625" y="2409825"/>
            <a:ext cx="1514475" cy="2286000"/>
          </a:xfrm>
          <a:custGeom>
            <a:avLst/>
            <a:gdLst>
              <a:gd name="connsiteX0" fmla="*/ 0 w 1514475"/>
              <a:gd name="connsiteY0" fmla="*/ 1257300 h 2286000"/>
              <a:gd name="connsiteX1" fmla="*/ 876300 w 1514475"/>
              <a:gd name="connsiteY1" fmla="*/ 0 h 2286000"/>
              <a:gd name="connsiteX2" fmla="*/ 1514475 w 1514475"/>
              <a:gd name="connsiteY2" fmla="*/ 1038225 h 2286000"/>
              <a:gd name="connsiteX3" fmla="*/ 657225 w 1514475"/>
              <a:gd name="connsiteY3" fmla="*/ 2286000 h 2286000"/>
              <a:gd name="connsiteX4" fmla="*/ 0 w 1514475"/>
              <a:gd name="connsiteY4" fmla="*/ 1257300 h 22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4475" h="2286000">
                <a:moveTo>
                  <a:pt x="0" y="1257300"/>
                </a:moveTo>
                <a:lnTo>
                  <a:pt x="876300" y="0"/>
                </a:lnTo>
                <a:lnTo>
                  <a:pt x="1514475" y="1038225"/>
                </a:lnTo>
                <a:lnTo>
                  <a:pt x="657225" y="2286000"/>
                </a:lnTo>
                <a:lnTo>
                  <a:pt x="0" y="1257300"/>
                </a:lnTo>
                <a:close/>
              </a:path>
            </a:pathLst>
          </a:custGeom>
          <a:solidFill>
            <a:srgbClr val="A7D6E3"/>
          </a:solidFill>
          <a:ln w="12700">
            <a:solidFill>
              <a:schemeClr val="bg1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олилиния 20"/>
          <p:cNvSpPr/>
          <p:nvPr/>
        </p:nvSpPr>
        <p:spPr>
          <a:xfrm>
            <a:off x="795281" y="3849985"/>
            <a:ext cx="166687" cy="161925"/>
          </a:xfrm>
          <a:custGeom>
            <a:avLst/>
            <a:gdLst>
              <a:gd name="connsiteX0" fmla="*/ 0 w 166687"/>
              <a:gd name="connsiteY0" fmla="*/ 0 h 161925"/>
              <a:gd name="connsiteX1" fmla="*/ 166687 w 166687"/>
              <a:gd name="connsiteY1" fmla="*/ 0 h 161925"/>
              <a:gd name="connsiteX2" fmla="*/ 161925 w 166687"/>
              <a:gd name="connsiteY2" fmla="*/ 161925 h 161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6687" h="161925">
                <a:moveTo>
                  <a:pt x="0" y="0"/>
                </a:moveTo>
                <a:lnTo>
                  <a:pt x="166687" y="0"/>
                </a:lnTo>
                <a:lnTo>
                  <a:pt x="161925" y="161925"/>
                </a:lnTo>
              </a:path>
            </a:pathLst>
          </a:cu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3" name="Прямая соединительная линия 52"/>
          <p:cNvCxnSpPr/>
          <p:nvPr/>
        </p:nvCxnSpPr>
        <p:spPr>
          <a:xfrm flipH="1">
            <a:off x="783828" y="4010329"/>
            <a:ext cx="16739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/>
          <p:nvPr/>
        </p:nvCxnSpPr>
        <p:spPr>
          <a:xfrm flipV="1">
            <a:off x="783828" y="2897553"/>
            <a:ext cx="17796" cy="111277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Прямоугольник 23"/>
              <p:cNvSpPr/>
              <p:nvPr/>
            </p:nvSpPr>
            <p:spPr>
              <a:xfrm>
                <a:off x="889960" y="3545625"/>
                <a:ext cx="59984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1" i="1" dirty="0">
                          <a:latin typeface="Cambria Math"/>
                          <a:ea typeface="Calibri"/>
                        </a:rPr>
                        <m:t>𝟗𝟎</m:t>
                      </m:r>
                      <m:r>
                        <a:rPr lang="ru-RU" b="1" i="1" dirty="0">
                          <a:latin typeface="Cambria Math"/>
                          <a:ea typeface="Cambria Math"/>
                        </a:rPr>
                        <m:t>°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4" name="Прямоугольник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9960" y="3545625"/>
                <a:ext cx="599844" cy="369332"/>
              </a:xfrm>
              <a:prstGeom prst="rect">
                <a:avLst/>
              </a:prstGeom>
              <a:blipFill rotWithShape="1">
                <a:blip r:embed="rId6"/>
                <a:stretch>
                  <a:fillRect t="-8333" r="-13265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1691680" y="2573221"/>
                <a:ext cx="10440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 smtClean="0">
                          <a:latin typeface="Cambria Math"/>
                          <a:ea typeface="Cambria Math"/>
                        </a:rPr>
                        <m:t>𝜑</m:t>
                      </m:r>
                      <m:r>
                        <a:rPr lang="ru-RU" b="0" i="1" smtClean="0">
                          <a:latin typeface="Cambria Math"/>
                          <a:ea typeface="Cambria Math"/>
                        </a:rPr>
                        <m:t>=90°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680" y="2573221"/>
                <a:ext cx="1044004" cy="369332"/>
              </a:xfrm>
              <a:prstGeom prst="rect">
                <a:avLst/>
              </a:prstGeom>
              <a:blipFill rotWithShape="1">
                <a:blip r:embed="rId7"/>
                <a:stretch>
                  <a:fillRect t="-8197" r="-7018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7" name="Прямая соединительная линия 56"/>
          <p:cNvCxnSpPr/>
          <p:nvPr/>
        </p:nvCxnSpPr>
        <p:spPr>
          <a:xfrm flipV="1">
            <a:off x="3791371" y="3003798"/>
            <a:ext cx="1289448" cy="1008112"/>
          </a:xfrm>
          <a:prstGeom prst="line">
            <a:avLst/>
          </a:prstGeom>
          <a:ln>
            <a:solidFill>
              <a:schemeClr val="tx1">
                <a:alpha val="4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/>
          <p:nvPr/>
        </p:nvCxnSpPr>
        <p:spPr>
          <a:xfrm flipH="1">
            <a:off x="3779912" y="4011910"/>
            <a:ext cx="252000" cy="0"/>
          </a:xfrm>
          <a:prstGeom prst="line">
            <a:avLst/>
          </a:prstGeom>
          <a:ln>
            <a:solidFill>
              <a:schemeClr val="tx1">
                <a:alpha val="4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Дуга 61"/>
          <p:cNvSpPr/>
          <p:nvPr/>
        </p:nvSpPr>
        <p:spPr>
          <a:xfrm rot="703690">
            <a:off x="3850336" y="3578669"/>
            <a:ext cx="720000" cy="720000"/>
          </a:xfrm>
          <a:prstGeom prst="arc">
            <a:avLst>
              <a:gd name="adj1" fmla="val 18149652"/>
              <a:gd name="adj2" fmla="val 21381628"/>
            </a:avLst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Дуга 62"/>
          <p:cNvSpPr/>
          <p:nvPr/>
        </p:nvSpPr>
        <p:spPr>
          <a:xfrm rot="703690">
            <a:off x="3847954" y="3573515"/>
            <a:ext cx="720000" cy="720000"/>
          </a:xfrm>
          <a:prstGeom prst="arc">
            <a:avLst>
              <a:gd name="adj1" fmla="val 16721442"/>
              <a:gd name="adj2" fmla="val 18081154"/>
            </a:avLst>
          </a:prstGeom>
          <a:ln>
            <a:solidFill>
              <a:schemeClr val="accent2">
                <a:alpha val="40000"/>
              </a:schemeClr>
            </a:solidFill>
            <a:prstDash val="sysDash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Прямоугольник 63"/>
              <p:cNvSpPr/>
              <p:nvPr/>
            </p:nvSpPr>
            <p:spPr>
              <a:xfrm>
                <a:off x="4476212" y="3547206"/>
                <a:ext cx="59984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1" i="1" dirty="0" smtClean="0">
                          <a:latin typeface="Cambria Math"/>
                          <a:ea typeface="Calibri"/>
                        </a:rPr>
                        <m:t>𝟑</m:t>
                      </m:r>
                      <m:r>
                        <a:rPr lang="ru-RU" b="1" i="1" dirty="0">
                          <a:latin typeface="Cambria Math"/>
                          <a:ea typeface="Calibri"/>
                        </a:rPr>
                        <m:t>𝟎</m:t>
                      </m:r>
                      <m:r>
                        <a:rPr lang="ru-RU" b="1" i="1" dirty="0">
                          <a:latin typeface="Cambria Math"/>
                          <a:ea typeface="Cambria Math"/>
                        </a:rPr>
                        <m:t>°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64" name="Прямоугольник 6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6212" y="3547206"/>
                <a:ext cx="599844" cy="369332"/>
              </a:xfrm>
              <a:prstGeom prst="rect">
                <a:avLst/>
              </a:prstGeom>
              <a:blipFill rotWithShape="1">
                <a:blip r:embed="rId8"/>
                <a:stretch>
                  <a:fillRect t="-8333" r="-13131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3163028" y="2571750"/>
                <a:ext cx="156017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>
                          <a:latin typeface="Cambria Math"/>
                          <a:ea typeface="Cambria Math"/>
                        </a:rPr>
                        <m:t>0°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&lt;</m:t>
                      </m:r>
                      <m:r>
                        <a:rPr lang="ru-RU" i="1" smtClean="0">
                          <a:latin typeface="Cambria Math"/>
                          <a:ea typeface="Cambria Math"/>
                        </a:rPr>
                        <m:t>𝜑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&lt;</m:t>
                      </m:r>
                      <m:r>
                        <a:rPr lang="ru-RU" b="0" i="1" smtClean="0">
                          <a:latin typeface="Cambria Math"/>
                          <a:ea typeface="Cambria Math"/>
                        </a:rPr>
                        <m:t>90°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3028" y="2571750"/>
                <a:ext cx="1560171" cy="369332"/>
              </a:xfrm>
              <a:prstGeom prst="rect">
                <a:avLst/>
              </a:prstGeom>
              <a:blipFill rotWithShape="1">
                <a:blip r:embed="rId9"/>
                <a:stretch>
                  <a:fillRect t="-8333" r="-4297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6" name="Прямая соединительная линия 65"/>
          <p:cNvCxnSpPr/>
          <p:nvPr/>
        </p:nvCxnSpPr>
        <p:spPr>
          <a:xfrm flipH="1">
            <a:off x="7267484" y="4005214"/>
            <a:ext cx="133696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66"/>
          <p:cNvCxnSpPr/>
          <p:nvPr/>
        </p:nvCxnSpPr>
        <p:spPr>
          <a:xfrm flipH="1" flipV="1">
            <a:off x="6588224" y="3003798"/>
            <a:ext cx="679260" cy="10014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2" name="Группа 71"/>
          <p:cNvGrpSpPr/>
          <p:nvPr/>
        </p:nvGrpSpPr>
        <p:grpSpPr>
          <a:xfrm>
            <a:off x="6719449" y="3476395"/>
            <a:ext cx="900000" cy="900000"/>
            <a:chOff x="6719449" y="3476395"/>
            <a:chExt cx="900000" cy="900000"/>
          </a:xfrm>
        </p:grpSpPr>
        <p:sp>
          <p:nvSpPr>
            <p:cNvPr id="70" name="Дуга 69"/>
            <p:cNvSpPr/>
            <p:nvPr/>
          </p:nvSpPr>
          <p:spPr>
            <a:xfrm rot="703690">
              <a:off x="6810675" y="3581135"/>
              <a:ext cx="720000" cy="720000"/>
            </a:xfrm>
            <a:prstGeom prst="arc">
              <a:avLst>
                <a:gd name="adj1" fmla="val 13937074"/>
                <a:gd name="adj2" fmla="val 21381628"/>
              </a:avLst>
            </a:prstGeom>
            <a:ln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1" name="Дуга 70"/>
            <p:cNvSpPr/>
            <p:nvPr/>
          </p:nvSpPr>
          <p:spPr>
            <a:xfrm rot="703690">
              <a:off x="6719449" y="3476395"/>
              <a:ext cx="900000" cy="900000"/>
            </a:xfrm>
            <a:prstGeom prst="arc">
              <a:avLst>
                <a:gd name="adj1" fmla="val 13937074"/>
                <a:gd name="adj2" fmla="val 21381628"/>
              </a:avLst>
            </a:prstGeom>
            <a:ln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Прямоугольник 72"/>
              <p:cNvSpPr/>
              <p:nvPr/>
            </p:nvSpPr>
            <p:spPr>
              <a:xfrm>
                <a:off x="7572556" y="3549382"/>
                <a:ext cx="73770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latin typeface="Cambria Math"/>
                          <a:ea typeface="Calibri"/>
                        </a:rPr>
                        <m:t>𝟏𝟐</m:t>
                      </m:r>
                      <m:r>
                        <a:rPr lang="ru-RU" b="1" i="1" dirty="0">
                          <a:latin typeface="Cambria Math"/>
                          <a:ea typeface="Calibri"/>
                        </a:rPr>
                        <m:t>𝟎</m:t>
                      </m:r>
                      <m:r>
                        <a:rPr lang="ru-RU" b="1" i="1" dirty="0">
                          <a:latin typeface="Cambria Math"/>
                          <a:ea typeface="Cambria Math"/>
                        </a:rPr>
                        <m:t>°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73" name="Прямоугольник 7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2556" y="3549382"/>
                <a:ext cx="737702" cy="369332"/>
              </a:xfrm>
              <a:prstGeom prst="rect">
                <a:avLst/>
              </a:prstGeom>
              <a:blipFill rotWithShape="1">
                <a:blip r:embed="rId10"/>
                <a:stretch>
                  <a:fillRect t="-8197" r="-10744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/>
              <p:cNvSpPr txBox="1"/>
              <p:nvPr/>
            </p:nvSpPr>
            <p:spPr>
              <a:xfrm>
                <a:off x="7198577" y="2571750"/>
                <a:ext cx="181665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9</m:t>
                      </m:r>
                      <m:r>
                        <a:rPr lang="ru-RU" i="1">
                          <a:latin typeface="Cambria Math"/>
                          <a:ea typeface="Cambria Math"/>
                        </a:rPr>
                        <m:t>0°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&lt;</m:t>
                      </m:r>
                      <m:r>
                        <a:rPr lang="ru-RU" i="1" smtClean="0">
                          <a:latin typeface="Cambria Math"/>
                          <a:ea typeface="Cambria Math"/>
                        </a:rPr>
                        <m:t>𝜑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&lt;18</m:t>
                      </m:r>
                      <m:r>
                        <a:rPr lang="ru-RU" b="0" i="1" smtClean="0">
                          <a:latin typeface="Cambria Math"/>
                          <a:ea typeface="Cambria Math"/>
                        </a:rPr>
                        <m:t>0°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8577" y="2571750"/>
                <a:ext cx="1816651" cy="369332"/>
              </a:xfrm>
              <a:prstGeom prst="rect">
                <a:avLst/>
              </a:prstGeom>
              <a:blipFill rotWithShape="1">
                <a:blip r:embed="rId11"/>
                <a:stretch>
                  <a:fillRect t="-8333" r="-4027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5" name="Группа 44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47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48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56723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25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75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25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00"/>
                            </p:stCondLst>
                            <p:childTnLst>
                              <p:par>
                                <p:cTn id="61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250"/>
                            </p:stCondLst>
                            <p:childTnLst>
                              <p:par>
                                <p:cTn id="6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75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25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75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500"/>
                            </p:stCondLst>
                            <p:childTnLst>
                              <p:par>
                                <p:cTn id="104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250"/>
                            </p:stCondLst>
                            <p:childTnLst>
                              <p:par>
                                <p:cTn id="1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2750"/>
                            </p:stCondLst>
                            <p:childTnLst>
                              <p:par>
                                <p:cTn id="1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" grpId="0" animBg="1"/>
      <p:bldP spid="40" grpId="0" animBg="1"/>
      <p:bldP spid="5" grpId="0" animBg="1"/>
      <p:bldP spid="38" grpId="0"/>
      <p:bldP spid="6" grpId="0"/>
      <p:bldP spid="9" grpId="0"/>
      <p:bldP spid="10" grpId="0"/>
      <p:bldP spid="50" grpId="0" animBg="1"/>
      <p:bldP spid="13" grpId="0" animBg="1"/>
      <p:bldP spid="46" grpId="0" animBg="1"/>
      <p:bldP spid="15" grpId="0" animBg="1"/>
      <p:bldP spid="52" grpId="0" animBg="1"/>
      <p:bldP spid="19" grpId="0" animBg="1"/>
      <p:bldP spid="21" grpId="0" animBg="1"/>
      <p:bldP spid="24" grpId="0"/>
      <p:bldP spid="55" grpId="0"/>
      <p:bldP spid="62" grpId="0" animBg="1"/>
      <p:bldP spid="63" grpId="0" animBg="1"/>
      <p:bldP spid="64" grpId="0"/>
      <p:bldP spid="65" grpId="0"/>
      <p:bldP spid="73" grpId="0"/>
      <p:bldP spid="7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Прямоугольник 38"/>
          <p:cNvSpPr/>
          <p:nvPr/>
        </p:nvSpPr>
        <p:spPr>
          <a:xfrm>
            <a:off x="-179560" y="-52102"/>
            <a:ext cx="9433048" cy="5236046"/>
          </a:xfrm>
          <a:prstGeom prst="rect">
            <a:avLst/>
          </a:prstGeom>
          <a:solidFill>
            <a:srgbClr val="FFFFEB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олилиния 14"/>
          <p:cNvSpPr/>
          <p:nvPr/>
        </p:nvSpPr>
        <p:spPr>
          <a:xfrm>
            <a:off x="905942" y="1347614"/>
            <a:ext cx="7344000" cy="2196000"/>
          </a:xfrm>
          <a:custGeom>
            <a:avLst/>
            <a:gdLst>
              <a:gd name="connsiteX0" fmla="*/ 0 w 3213100"/>
              <a:gd name="connsiteY0" fmla="*/ 1270000 h 1276350"/>
              <a:gd name="connsiteX1" fmla="*/ 1257300 w 3213100"/>
              <a:gd name="connsiteY1" fmla="*/ 6350 h 1276350"/>
              <a:gd name="connsiteX2" fmla="*/ 3213100 w 3213100"/>
              <a:gd name="connsiteY2" fmla="*/ 0 h 1276350"/>
              <a:gd name="connsiteX3" fmla="*/ 1962150 w 3213100"/>
              <a:gd name="connsiteY3" fmla="*/ 1276350 h 1276350"/>
              <a:gd name="connsiteX4" fmla="*/ 0 w 3213100"/>
              <a:gd name="connsiteY4" fmla="*/ 1270000 h 1276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13100" h="1276350">
                <a:moveTo>
                  <a:pt x="0" y="1270000"/>
                </a:moveTo>
                <a:lnTo>
                  <a:pt x="1257300" y="6350"/>
                </a:lnTo>
                <a:lnTo>
                  <a:pt x="3213100" y="0"/>
                </a:lnTo>
                <a:lnTo>
                  <a:pt x="1962150" y="1276350"/>
                </a:lnTo>
                <a:lnTo>
                  <a:pt x="0" y="1270000"/>
                </a:lnTo>
                <a:close/>
              </a:path>
            </a:pathLst>
          </a:custGeom>
          <a:solidFill>
            <a:srgbClr val="A7D6E3"/>
          </a:solidFill>
          <a:ln w="127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 flipH="1">
            <a:off x="4677916" y="2343861"/>
            <a:ext cx="226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 flipV="1">
            <a:off x="3112790" y="1347614"/>
            <a:ext cx="2847754" cy="2202588"/>
          </a:xfrm>
          <a:prstGeom prst="line">
            <a:avLst/>
          </a:prstGeom>
          <a:ln w="19050">
            <a:solidFill>
              <a:schemeClr val="accent5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4427984" y="1599398"/>
                <a:ext cx="80021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/>
                        </a:rPr>
                        <m:t>𝟏𝟖</m:t>
                      </m:r>
                      <m:r>
                        <a:rPr lang="ru-RU" sz="2000" b="1" i="1" smtClean="0">
                          <a:latin typeface="Cambria Math"/>
                        </a:rPr>
                        <m:t>𝟎</m:t>
                      </m:r>
                      <m:r>
                        <a:rPr lang="ru-RU" sz="2000" b="1" i="1" smtClean="0">
                          <a:latin typeface="Cambria Math"/>
                          <a:ea typeface="Cambria Math"/>
                        </a:rPr>
                        <m:t>°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7984" y="1599398"/>
                <a:ext cx="800219" cy="400110"/>
              </a:xfrm>
              <a:prstGeom prst="rect">
                <a:avLst/>
              </a:prstGeom>
              <a:blipFill rotWithShape="1">
                <a:blip r:embed="rId3"/>
                <a:stretch>
                  <a:fillRect t="-7576" r="-11364" b="-2575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Дуга 41"/>
          <p:cNvSpPr/>
          <p:nvPr/>
        </p:nvSpPr>
        <p:spPr>
          <a:xfrm>
            <a:off x="4411985" y="2069402"/>
            <a:ext cx="720000" cy="540000"/>
          </a:xfrm>
          <a:prstGeom prst="arc">
            <a:avLst>
              <a:gd name="adj1" fmla="val 10808440"/>
              <a:gd name="adj2" fmla="val 21425727"/>
            </a:avLst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 flipH="1">
            <a:off x="2487960" y="2343861"/>
            <a:ext cx="2160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827584" y="411510"/>
            <a:ext cx="7488832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ctr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Если грани двугранного угла лежат в одной плоскости, то он называется 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развернутым</a:t>
            </a:r>
            <a:r>
              <a:rPr lang="ru-RU" dirty="0">
                <a:latin typeface="Times New Roman"/>
                <a:ea typeface="Calibri"/>
                <a:cs typeface="Times New Roman"/>
              </a:rPr>
              <a:t>.</a:t>
            </a:r>
            <a:endParaRPr lang="ru-RU" sz="1400" dirty="0">
              <a:ea typeface="Calibri"/>
              <a:cs typeface="Times New Roman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755576" y="3736652"/>
                <a:ext cx="7560840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dirty="0">
                    <a:latin typeface="Times New Roman"/>
                    <a:ea typeface="Calibri"/>
                  </a:rPr>
                  <a:t>В дальнейшем под двугранным углом будем понимать всегда тот, линейный угол </a:t>
                </a:r>
                <a14:m>
                  <m:oMath xmlns:m="http://schemas.openxmlformats.org/officeDocument/2006/math">
                    <m:r>
                      <a:rPr lang="ru-RU" b="0" i="1">
                        <a:latin typeface="Cambria Math"/>
                        <a:ea typeface="Cambria Math"/>
                      </a:rPr>
                      <m:t>𝜑</m:t>
                    </m:r>
                  </m:oMath>
                </a14:m>
                <a:r>
                  <a:rPr lang="ru-RU" dirty="0">
                    <a:latin typeface="Times New Roman"/>
                    <a:ea typeface="Calibri"/>
                  </a:rPr>
                  <a:t> которого удовлетворяет </a:t>
                </a:r>
                <a:r>
                  <a:rPr lang="ru-RU" dirty="0" smtClean="0">
                    <a:latin typeface="Times New Roman"/>
                    <a:ea typeface="Calibri"/>
                  </a:rPr>
                  <a:t>условию</a:t>
                </a:r>
                <a:r>
                  <a:rPr lang="ru-RU" dirty="0">
                    <a:latin typeface="Times New Roman"/>
                    <a:ea typeface="Calibri"/>
                  </a:rPr>
                  <a:t>:</a:t>
                </a:r>
                <a:endParaRPr lang="ru-RU" dirty="0"/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3736652"/>
                <a:ext cx="7560840" cy="646331"/>
              </a:xfrm>
              <a:prstGeom prst="rect">
                <a:avLst/>
              </a:prstGeom>
              <a:blipFill rotWithShape="1">
                <a:blip r:embed="rId4"/>
                <a:stretch>
                  <a:fillRect t="-4717" b="-1415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3698379" y="4381708"/>
                <a:ext cx="173957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1" i="1">
                          <a:latin typeface="Cambria Math"/>
                          <a:ea typeface="Cambria Math"/>
                        </a:rPr>
                        <m:t>𝟎</m:t>
                      </m:r>
                      <m:r>
                        <a:rPr lang="ru-RU" b="1" i="1">
                          <a:latin typeface="Cambria Math"/>
                          <a:ea typeface="Cambria Math"/>
                        </a:rPr>
                        <m:t>°&lt;</m:t>
                      </m:r>
                      <m:r>
                        <a:rPr lang="ru-RU" b="1" i="1" smtClean="0">
                          <a:latin typeface="Cambria Math"/>
                          <a:ea typeface="Cambria Math"/>
                        </a:rPr>
                        <m:t>𝝋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&lt;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𝟏𝟖𝟎</m:t>
                      </m:r>
                      <m:r>
                        <a:rPr lang="ru-RU" b="1" i="1" smtClean="0">
                          <a:latin typeface="Cambria Math"/>
                          <a:ea typeface="Cambria Math"/>
                        </a:rPr>
                        <m:t>°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8379" y="4381708"/>
                <a:ext cx="1739579" cy="369332"/>
              </a:xfrm>
              <a:prstGeom prst="rect">
                <a:avLst/>
              </a:prstGeom>
              <a:blipFill rotWithShape="1">
                <a:blip r:embed="rId5"/>
                <a:stretch>
                  <a:fillRect t="-8333" r="-4211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Группа 20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23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25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35977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2" grpId="0"/>
      <p:bldP spid="42" grpId="0" animBg="1"/>
      <p:bldP spid="3" grpId="0"/>
      <p:bldP spid="5" grpId="0"/>
      <p:bldP spid="2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олилиния 14"/>
          <p:cNvSpPr/>
          <p:nvPr/>
        </p:nvSpPr>
        <p:spPr>
          <a:xfrm>
            <a:off x="5755481" y="3767138"/>
            <a:ext cx="2702719" cy="678656"/>
          </a:xfrm>
          <a:custGeom>
            <a:avLst/>
            <a:gdLst>
              <a:gd name="connsiteX0" fmla="*/ 0 w 2702719"/>
              <a:gd name="connsiteY0" fmla="*/ 669131 h 678656"/>
              <a:gd name="connsiteX1" fmla="*/ 671513 w 2702719"/>
              <a:gd name="connsiteY1" fmla="*/ 2381 h 678656"/>
              <a:gd name="connsiteX2" fmla="*/ 2702719 w 2702719"/>
              <a:gd name="connsiteY2" fmla="*/ 0 h 678656"/>
              <a:gd name="connsiteX3" fmla="*/ 2016919 w 2702719"/>
              <a:gd name="connsiteY3" fmla="*/ 678656 h 678656"/>
              <a:gd name="connsiteX4" fmla="*/ 0 w 2702719"/>
              <a:gd name="connsiteY4" fmla="*/ 669131 h 678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2719" h="678656">
                <a:moveTo>
                  <a:pt x="0" y="669131"/>
                </a:moveTo>
                <a:lnTo>
                  <a:pt x="671513" y="2381"/>
                </a:lnTo>
                <a:lnTo>
                  <a:pt x="2702719" y="0"/>
                </a:lnTo>
                <a:lnTo>
                  <a:pt x="2016919" y="678656"/>
                </a:lnTo>
                <a:lnTo>
                  <a:pt x="0" y="669131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411510"/>
            <a:ext cx="113685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i="1" dirty="0" smtClean="0">
                <a:latin typeface="Times New Roman"/>
                <a:ea typeface="Calibri"/>
              </a:rPr>
              <a:t>Пример.</a:t>
            </a:r>
            <a:endParaRPr lang="ru-RU" sz="2000" b="1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Прямоугольник 32"/>
              <p:cNvSpPr/>
              <p:nvPr/>
            </p:nvSpPr>
            <p:spPr>
              <a:xfrm>
                <a:off x="251520" y="978282"/>
                <a:ext cx="516519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  <a:cs typeface="Times New Roman" pitchFamily="18" charset="0"/>
                      </a:rPr>
                      <m:t>𝐴𝐵𝐶𝐷</m:t>
                    </m:r>
                    <m:sSub>
                      <m:sSubPr>
                        <m:ctrlPr>
                          <a:rPr lang="en-US" i="1" dirty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/>
                            <a:cs typeface="Times New Roman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 dirty="0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i="1" dirty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/>
                            <a:cs typeface="Times New Roman" pitchFamily="18" charset="0"/>
                          </a:rPr>
                          <m:t>𝐵</m:t>
                        </m:r>
                      </m:e>
                      <m:sub>
                        <m:r>
                          <a:rPr lang="en-US" i="1" dirty="0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i="1" dirty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/>
                            <a:cs typeface="Times New Roman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 dirty="0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i="1" dirty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/>
                            <a:cs typeface="Times New Roman" pitchFamily="18" charset="0"/>
                          </a:rPr>
                          <m:t>𝐷</m:t>
                        </m:r>
                      </m:e>
                      <m:sub>
                        <m:r>
                          <a:rPr lang="en-US" i="1" dirty="0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 – </a:t>
                </a:r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прямоугольный параллелепипед</a:t>
                </a:r>
                <a:endParaRPr lang="ru-RU" dirty="0"/>
              </a:p>
            </p:txBody>
          </p:sp>
        </mc:Choice>
        <mc:Fallback xmlns="">
          <p:sp>
            <p:nvSpPr>
              <p:cNvPr id="33" name="Прямоугольник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978282"/>
                <a:ext cx="5165197" cy="369332"/>
              </a:xfrm>
              <a:prstGeom prst="rect">
                <a:avLst/>
              </a:prstGeom>
              <a:blipFill rotWithShape="1">
                <a:blip r:embed="rId2"/>
                <a:stretch>
                  <a:fillRect t="-9836" r="-1415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Прямоугольник 41"/>
              <p:cNvSpPr/>
              <p:nvPr/>
            </p:nvSpPr>
            <p:spPr>
              <a:xfrm>
                <a:off x="251520" y="1493371"/>
                <a:ext cx="5112568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dirty="0" smtClean="0">
                    <a:latin typeface="Times New Roman"/>
                    <a:ea typeface="Calibri"/>
                  </a:rPr>
                  <a:t>Тогда </a:t>
                </a:r>
                <a14:m>
                  <m:oMath xmlns:m="http://schemas.openxmlformats.org/officeDocument/2006/math">
                    <m:r>
                      <a:rPr lang="ru-RU" i="1" dirty="0" smtClean="0">
                        <a:latin typeface="Cambria Math"/>
                        <a:ea typeface="Cambria Math"/>
                      </a:rPr>
                      <m:t>∠</m:t>
                    </m:r>
                    <m:r>
                      <a:rPr lang="en-US" b="0" i="1" dirty="0" smtClean="0">
                        <a:latin typeface="Cambria Math"/>
                        <a:ea typeface="Cambria Math"/>
                      </a:rPr>
                      <m:t>𝐴𝐷</m:t>
                    </m:r>
                    <m:sSub>
                      <m:sSubPr>
                        <m:ctrlPr>
                          <a:rPr lang="en-US" b="0" i="1" dirty="0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/>
                            <a:ea typeface="Cambria Math"/>
                          </a:rPr>
                          <m:t>𝐷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ru-RU" dirty="0">
                    <a:latin typeface="Times New Roman"/>
                    <a:ea typeface="Calibri"/>
                  </a:rPr>
                  <a:t> является линейным углом двугранного угла, ребро которого есть прямая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  <a:ea typeface="Calibri"/>
                      </a:rPr>
                      <m:t>𝐷𝐶</m:t>
                    </m:r>
                  </m:oMath>
                </a14:m>
                <a:r>
                  <a:rPr lang="en-US" dirty="0" smtClean="0"/>
                  <a:t>.</a:t>
                </a:r>
                <a:endParaRPr lang="ru-RU" dirty="0"/>
              </a:p>
            </p:txBody>
          </p:sp>
        </mc:Choice>
        <mc:Fallback xmlns="">
          <p:sp>
            <p:nvSpPr>
              <p:cNvPr id="42" name="Прямоугольник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493371"/>
                <a:ext cx="5112568" cy="646331"/>
              </a:xfrm>
              <a:prstGeom prst="rect">
                <a:avLst/>
              </a:prstGeom>
              <a:blipFill rotWithShape="1">
                <a:blip r:embed="rId3"/>
                <a:stretch>
                  <a:fillRect l="-954" t="-4717" r="-1430" b="-1415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Прямоугольник 42"/>
              <p:cNvSpPr/>
              <p:nvPr/>
            </p:nvSpPr>
            <p:spPr>
              <a:xfrm>
                <a:off x="251520" y="2283718"/>
                <a:ext cx="5040560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dirty="0" smtClean="0">
                    <a:latin typeface="Times New Roman"/>
                    <a:ea typeface="Calibri"/>
                  </a:rPr>
                  <a:t>Его </a:t>
                </a:r>
                <a:r>
                  <a:rPr lang="ru-RU" dirty="0">
                    <a:latin typeface="Times New Roman"/>
                    <a:ea typeface="Calibri"/>
                  </a:rPr>
                  <a:t>грани – полуплоскости, в которых лежат прямоугольники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  <a:ea typeface="Calibri"/>
                      </a:rPr>
                      <m:t>𝐴𝐵𝐶𝐷</m:t>
                    </m:r>
                  </m:oMath>
                </a14:m>
                <a:r>
                  <a:rPr lang="ru-RU" dirty="0">
                    <a:latin typeface="Times New Roman"/>
                    <a:ea typeface="Calibri"/>
                  </a:rPr>
                  <a:t> и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  <a:ea typeface="Calibri"/>
                      </a:rPr>
                      <m:t>𝐷𝐶</m:t>
                    </m:r>
                    <m:sSub>
                      <m:sSub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ru-RU" dirty="0">
                    <a:latin typeface="Times New Roman"/>
                    <a:ea typeface="Calibri"/>
                  </a:rPr>
                  <a:t>, так как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  <a:ea typeface="Calibri"/>
                      </a:rPr>
                      <m:t>𝐴𝐷</m:t>
                    </m:r>
                    <m:r>
                      <a:rPr lang="en-US" b="0" i="1" dirty="0" smtClean="0">
                        <a:latin typeface="Cambria Math"/>
                        <a:ea typeface="Cambria Math"/>
                      </a:rPr>
                      <m:t>⊥</m:t>
                    </m:r>
                    <m:r>
                      <a:rPr lang="en-US" b="0" i="1" dirty="0" smtClean="0">
                        <a:latin typeface="Cambria Math"/>
                        <a:ea typeface="Cambria Math"/>
                      </a:rPr>
                      <m:t>𝐷𝐶</m:t>
                    </m:r>
                  </m:oMath>
                </a14:m>
                <a:r>
                  <a:rPr lang="ru-RU" dirty="0">
                    <a:latin typeface="Times New Roman"/>
                    <a:ea typeface="Calibri"/>
                  </a:rPr>
                  <a:t> и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  <a:ea typeface="Calibri"/>
                      </a:rPr>
                      <m:t>𝐷</m:t>
                    </m:r>
                    <m:sSub>
                      <m:sSub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dirty="0" smtClean="0">
                        <a:latin typeface="Cambria Math"/>
                        <a:ea typeface="Cambria Math"/>
                      </a:rPr>
                      <m:t>⊥</m:t>
                    </m:r>
                    <m:r>
                      <a:rPr lang="en-US" b="0" i="1" dirty="0" smtClean="0">
                        <a:latin typeface="Cambria Math"/>
                        <a:ea typeface="Cambria Math"/>
                      </a:rPr>
                      <m:t>𝐷𝐶</m:t>
                    </m:r>
                  </m:oMath>
                </a14:m>
                <a:r>
                  <a:rPr lang="ru-RU" dirty="0">
                    <a:latin typeface="Times New Roman"/>
                    <a:ea typeface="Calibri"/>
                  </a:rPr>
                  <a:t>. </a:t>
                </a:r>
                <a:endParaRPr lang="ru-RU" dirty="0"/>
              </a:p>
            </p:txBody>
          </p:sp>
        </mc:Choice>
        <mc:Fallback xmlns="">
          <p:sp>
            <p:nvSpPr>
              <p:cNvPr id="43" name="Прямоугольник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2283718"/>
                <a:ext cx="5040560" cy="923330"/>
              </a:xfrm>
              <a:prstGeom prst="rect">
                <a:avLst/>
              </a:prstGeom>
              <a:blipFill rotWithShape="1">
                <a:blip r:embed="rId4"/>
                <a:stretch>
                  <a:fillRect l="-967" t="-3311" b="-993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7" name="Группа 36"/>
          <p:cNvGrpSpPr/>
          <p:nvPr/>
        </p:nvGrpSpPr>
        <p:grpSpPr>
          <a:xfrm>
            <a:off x="5739956" y="699542"/>
            <a:ext cx="2720478" cy="3747777"/>
            <a:chOff x="3347104" y="2571750"/>
            <a:chExt cx="1584936" cy="1585598"/>
          </a:xfrm>
        </p:grpSpPr>
        <p:sp>
          <p:nvSpPr>
            <p:cNvPr id="56" name="Куб 55"/>
            <p:cNvSpPr/>
            <p:nvPr/>
          </p:nvSpPr>
          <p:spPr>
            <a:xfrm>
              <a:off x="3347864" y="2571750"/>
              <a:ext cx="1584176" cy="1584176"/>
            </a:xfrm>
            <a:prstGeom prst="cube">
              <a:avLst/>
            </a:prstGeom>
            <a:noFill/>
            <a:ln w="190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57" name="Прямая соединительная линия 56"/>
            <p:cNvCxnSpPr/>
            <p:nvPr/>
          </p:nvCxnSpPr>
          <p:spPr>
            <a:xfrm>
              <a:off x="3742888" y="2576516"/>
              <a:ext cx="0" cy="1294615"/>
            </a:xfrm>
            <a:prstGeom prst="line">
              <a:avLst/>
            </a:prstGeom>
            <a:ln w="19050">
              <a:solidFill>
                <a:srgbClr val="0070C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Прямая соединительная линия 57"/>
            <p:cNvCxnSpPr/>
            <p:nvPr/>
          </p:nvCxnSpPr>
          <p:spPr>
            <a:xfrm flipH="1">
              <a:off x="3745015" y="3870996"/>
              <a:ext cx="1174511" cy="0"/>
            </a:xfrm>
            <a:prstGeom prst="line">
              <a:avLst/>
            </a:prstGeom>
            <a:ln w="19050">
              <a:solidFill>
                <a:srgbClr val="0070C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Прямая соединительная линия 58"/>
            <p:cNvCxnSpPr/>
            <p:nvPr/>
          </p:nvCxnSpPr>
          <p:spPr>
            <a:xfrm flipV="1">
              <a:off x="3347104" y="3865267"/>
              <a:ext cx="406595" cy="292081"/>
            </a:xfrm>
            <a:prstGeom prst="line">
              <a:avLst/>
            </a:prstGeom>
            <a:ln w="19050">
              <a:solidFill>
                <a:srgbClr val="0070C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Прямоугольник 43"/>
              <p:cNvSpPr/>
              <p:nvPr/>
            </p:nvSpPr>
            <p:spPr>
              <a:xfrm>
                <a:off x="5536151" y="4384759"/>
                <a:ext cx="38568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rgbClr val="0070C0"/>
                          </a:solidFill>
                          <a:latin typeface="Cambria Math"/>
                          <a:cs typeface="Times New Roman" pitchFamily="18" charset="0"/>
                        </a:rPr>
                        <m:t>𝐴</m:t>
                      </m:r>
                    </m:oMath>
                  </m:oMathPara>
                </a14:m>
                <a:endParaRPr lang="ru-RU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44" name="Прямоугольник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6151" y="4384759"/>
                <a:ext cx="385681" cy="369332"/>
              </a:xfrm>
              <a:prstGeom prst="rect">
                <a:avLst/>
              </a:prstGeom>
              <a:blipFill rotWithShape="1">
                <a:blip r:embed="rId5"/>
                <a:stretch>
                  <a:fillRect t="-8197" r="-22222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Прямоугольник 45"/>
              <p:cNvSpPr/>
              <p:nvPr/>
            </p:nvSpPr>
            <p:spPr>
              <a:xfrm>
                <a:off x="6120146" y="3521586"/>
                <a:ext cx="39607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rgbClr val="0070C0"/>
                          </a:solidFill>
                          <a:latin typeface="Cambria Math"/>
                          <a:cs typeface="Times New Roman" pitchFamily="18" charset="0"/>
                        </a:rPr>
                        <m:t>𝐵</m:t>
                      </m:r>
                    </m:oMath>
                  </m:oMathPara>
                </a14:m>
                <a:endParaRPr lang="ru-RU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46" name="Прямоугольник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0146" y="3521586"/>
                <a:ext cx="396070" cy="369332"/>
              </a:xfrm>
              <a:prstGeom prst="rect">
                <a:avLst/>
              </a:prstGeom>
              <a:blipFill rotWithShape="1">
                <a:blip r:embed="rId6"/>
                <a:stretch>
                  <a:fillRect t="-8333" r="-20000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Прямоугольник 47"/>
              <p:cNvSpPr/>
              <p:nvPr/>
            </p:nvSpPr>
            <p:spPr>
              <a:xfrm>
                <a:off x="8379237" y="3537914"/>
                <a:ext cx="38555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rgbClr val="0070C0"/>
                          </a:solidFill>
                          <a:latin typeface="Cambria Math"/>
                          <a:cs typeface="Times New Roman" pitchFamily="18" charset="0"/>
                        </a:rPr>
                        <m:t>𝐶</m:t>
                      </m:r>
                    </m:oMath>
                  </m:oMathPara>
                </a14:m>
                <a:endParaRPr lang="ru-RU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48" name="Прямоугольник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79237" y="3537914"/>
                <a:ext cx="385555" cy="369332"/>
              </a:xfrm>
              <a:prstGeom prst="rect">
                <a:avLst/>
              </a:prstGeom>
              <a:blipFill rotWithShape="1">
                <a:blip r:embed="rId7"/>
                <a:stretch>
                  <a:fillRect t="-8197" r="-20635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Прямоугольник 50"/>
              <p:cNvSpPr/>
              <p:nvPr/>
            </p:nvSpPr>
            <p:spPr>
              <a:xfrm>
                <a:off x="7630892" y="4378028"/>
                <a:ext cx="40459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rgbClr val="0070C0"/>
                          </a:solidFill>
                          <a:latin typeface="Cambria Math"/>
                          <a:cs typeface="Times New Roman" pitchFamily="18" charset="0"/>
                        </a:rPr>
                        <m:t>𝐷</m:t>
                      </m:r>
                    </m:oMath>
                  </m:oMathPara>
                </a14:m>
                <a:endParaRPr lang="ru-RU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51" name="Прямоугольник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0892" y="4378028"/>
                <a:ext cx="404598" cy="369332"/>
              </a:xfrm>
              <a:prstGeom prst="rect">
                <a:avLst/>
              </a:prstGeom>
              <a:blipFill rotWithShape="1">
                <a:blip r:embed="rId8"/>
                <a:stretch>
                  <a:fillRect t="-8197" r="-19697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Прямоугольник 51"/>
              <p:cNvSpPr/>
              <p:nvPr/>
            </p:nvSpPr>
            <p:spPr>
              <a:xfrm>
                <a:off x="5364703" y="1266556"/>
                <a:ext cx="48545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solidFill>
                                <a:srgbClr val="0070C0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solidFill>
                                <a:srgbClr val="0070C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i="1" dirty="0">
                              <a:solidFill>
                                <a:srgbClr val="0070C0"/>
                              </a:solidFill>
                              <a:latin typeface="Cambria Math"/>
                              <a:cs typeface="Times New Roman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52" name="Прямоугольник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4703" y="1266556"/>
                <a:ext cx="485452" cy="369332"/>
              </a:xfrm>
              <a:prstGeom prst="rect">
                <a:avLst/>
              </a:prstGeom>
              <a:blipFill rotWithShape="1">
                <a:blip r:embed="rId9"/>
                <a:stretch>
                  <a:fillRect t="-8333" r="-16250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Прямоугольник 52"/>
              <p:cNvSpPr/>
              <p:nvPr/>
            </p:nvSpPr>
            <p:spPr>
              <a:xfrm>
                <a:off x="6400866" y="320452"/>
                <a:ext cx="48173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solidFill>
                                <a:srgbClr val="0070C0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solidFill>
                                <a:srgbClr val="0070C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i="1" dirty="0">
                              <a:solidFill>
                                <a:srgbClr val="0070C0"/>
                              </a:solidFill>
                              <a:latin typeface="Cambria Math"/>
                              <a:cs typeface="Times New Roman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53" name="Прямоугольник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0866" y="320452"/>
                <a:ext cx="481733" cy="369332"/>
              </a:xfrm>
              <a:prstGeom prst="rect">
                <a:avLst/>
              </a:prstGeom>
              <a:blipFill rotWithShape="1">
                <a:blip r:embed="rId10"/>
                <a:stretch>
                  <a:fillRect t="-8333" r="-17722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Прямоугольник 53"/>
              <p:cNvSpPr/>
              <p:nvPr/>
            </p:nvSpPr>
            <p:spPr>
              <a:xfrm>
                <a:off x="8327988" y="331660"/>
                <a:ext cx="46390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solidFill>
                                <a:srgbClr val="0070C0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solidFill>
                                <a:srgbClr val="0070C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i="1" dirty="0">
                              <a:solidFill>
                                <a:srgbClr val="0070C0"/>
                              </a:solidFill>
                              <a:latin typeface="Cambria Math"/>
                              <a:cs typeface="Times New Roman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54" name="Прямоугольник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7988" y="331660"/>
                <a:ext cx="463909" cy="369332"/>
              </a:xfrm>
              <a:prstGeom prst="rect">
                <a:avLst/>
              </a:prstGeom>
              <a:blipFill rotWithShape="1">
                <a:blip r:embed="rId11"/>
                <a:stretch>
                  <a:fillRect t="-8197" r="-18421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/>
              <p:cNvSpPr/>
              <p:nvPr/>
            </p:nvSpPr>
            <p:spPr>
              <a:xfrm>
                <a:off x="251520" y="3363838"/>
                <a:ext cx="4572000" cy="64633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i="1" dirty="0">
                        <a:latin typeface="Cambria Math"/>
                        <a:ea typeface="Cambria Math"/>
                      </a:rPr>
                      <m:t>∠</m:t>
                    </m:r>
                    <m:r>
                      <a:rPr lang="en-US" i="1" dirty="0">
                        <a:latin typeface="Cambria Math"/>
                        <a:ea typeface="Cambria Math"/>
                      </a:rPr>
                      <m:t>𝐴𝐷</m:t>
                    </m:r>
                    <m:sSub>
                      <m:sSubPr>
                        <m:ctrlPr>
                          <a:rPr lang="en-US" i="1" dirty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/>
                            <a:ea typeface="Cambria Math"/>
                          </a:rPr>
                          <m:t>𝐷</m:t>
                        </m:r>
                      </m:e>
                      <m:sub>
                        <m:r>
                          <a:rPr lang="en-US" i="1" dirty="0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>
                    <a:latin typeface="Times New Roman"/>
                    <a:ea typeface="Calibri"/>
                  </a:rPr>
                  <a:t> </a:t>
                </a:r>
                <a:r>
                  <a:rPr lang="ru-RU" dirty="0">
                    <a:latin typeface="Times New Roman"/>
                    <a:ea typeface="Calibri"/>
                  </a:rPr>
                  <a:t>– прямой, следовательно, указанный двугранный угол – прямой.</a:t>
                </a:r>
                <a:endParaRPr lang="ru-RU" dirty="0"/>
              </a:p>
            </p:txBody>
          </p:sp>
        </mc:Choice>
        <mc:Fallback xmlns=""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3363838"/>
                <a:ext cx="4572000" cy="646331"/>
              </a:xfrm>
              <a:prstGeom prst="rect">
                <a:avLst/>
              </a:prstGeom>
              <a:blipFill rotWithShape="1">
                <a:blip r:embed="rId13"/>
                <a:stretch>
                  <a:fillRect l="-1067" t="-4717" r="-1067" b="-1415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Полилиния 16"/>
          <p:cNvSpPr/>
          <p:nvPr/>
        </p:nvSpPr>
        <p:spPr>
          <a:xfrm>
            <a:off x="7627144" y="4312444"/>
            <a:ext cx="266700" cy="119062"/>
          </a:xfrm>
          <a:custGeom>
            <a:avLst/>
            <a:gdLst>
              <a:gd name="connsiteX0" fmla="*/ 0 w 266700"/>
              <a:gd name="connsiteY0" fmla="*/ 119062 h 119062"/>
              <a:gd name="connsiteX1" fmla="*/ 119062 w 266700"/>
              <a:gd name="connsiteY1" fmla="*/ 0 h 119062"/>
              <a:gd name="connsiteX2" fmla="*/ 266700 w 266700"/>
              <a:gd name="connsiteY2" fmla="*/ 0 h 119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6700" h="119062">
                <a:moveTo>
                  <a:pt x="0" y="119062"/>
                </a:moveTo>
                <a:lnTo>
                  <a:pt x="119062" y="0"/>
                </a:lnTo>
                <a:lnTo>
                  <a:pt x="266700" y="0"/>
                </a:lnTo>
              </a:path>
            </a:pathLst>
          </a:cu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9" name="Прямая соединительная линия 38"/>
          <p:cNvCxnSpPr/>
          <p:nvPr/>
        </p:nvCxnSpPr>
        <p:spPr>
          <a:xfrm flipH="1">
            <a:off x="5732292" y="4443958"/>
            <a:ext cx="2052000" cy="0"/>
          </a:xfrm>
          <a:prstGeom prst="line">
            <a:avLst/>
          </a:prstGeom>
          <a:ln w="28575">
            <a:solidFill>
              <a:schemeClr val="accent4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7773008" y="1369099"/>
            <a:ext cx="0" cy="3059999"/>
          </a:xfrm>
          <a:prstGeom prst="line">
            <a:avLst/>
          </a:prstGeom>
          <a:ln w="28575">
            <a:solidFill>
              <a:schemeClr val="accent4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олилиния 15"/>
          <p:cNvSpPr/>
          <p:nvPr/>
        </p:nvSpPr>
        <p:spPr>
          <a:xfrm>
            <a:off x="7785099" y="721519"/>
            <a:ext cx="668689" cy="3707606"/>
          </a:xfrm>
          <a:custGeom>
            <a:avLst/>
            <a:gdLst>
              <a:gd name="connsiteX0" fmla="*/ 0 w 679450"/>
              <a:gd name="connsiteY0" fmla="*/ 3733800 h 3733800"/>
              <a:gd name="connsiteX1" fmla="*/ 679450 w 679450"/>
              <a:gd name="connsiteY1" fmla="*/ 3067050 h 3733800"/>
              <a:gd name="connsiteX2" fmla="*/ 679450 w 679450"/>
              <a:gd name="connsiteY2" fmla="*/ 0 h 3733800"/>
              <a:gd name="connsiteX3" fmla="*/ 0 w 679450"/>
              <a:gd name="connsiteY3" fmla="*/ 679450 h 3733800"/>
              <a:gd name="connsiteX4" fmla="*/ 0 w 679450"/>
              <a:gd name="connsiteY4" fmla="*/ 3733800 h 3733800"/>
              <a:gd name="connsiteX0" fmla="*/ 0 w 679450"/>
              <a:gd name="connsiteY0" fmla="*/ 3717131 h 3717131"/>
              <a:gd name="connsiteX1" fmla="*/ 679450 w 679450"/>
              <a:gd name="connsiteY1" fmla="*/ 3050381 h 3717131"/>
              <a:gd name="connsiteX2" fmla="*/ 667544 w 679450"/>
              <a:gd name="connsiteY2" fmla="*/ 0 h 3717131"/>
              <a:gd name="connsiteX3" fmla="*/ 0 w 679450"/>
              <a:gd name="connsiteY3" fmla="*/ 662781 h 3717131"/>
              <a:gd name="connsiteX4" fmla="*/ 0 w 679450"/>
              <a:gd name="connsiteY4" fmla="*/ 3717131 h 3717131"/>
              <a:gd name="connsiteX0" fmla="*/ 0 w 668689"/>
              <a:gd name="connsiteY0" fmla="*/ 3717131 h 3717131"/>
              <a:gd name="connsiteX1" fmla="*/ 667544 w 668689"/>
              <a:gd name="connsiteY1" fmla="*/ 3040856 h 3717131"/>
              <a:gd name="connsiteX2" fmla="*/ 667544 w 668689"/>
              <a:gd name="connsiteY2" fmla="*/ 0 h 3717131"/>
              <a:gd name="connsiteX3" fmla="*/ 0 w 668689"/>
              <a:gd name="connsiteY3" fmla="*/ 662781 h 3717131"/>
              <a:gd name="connsiteX4" fmla="*/ 0 w 668689"/>
              <a:gd name="connsiteY4" fmla="*/ 3717131 h 3717131"/>
              <a:gd name="connsiteX0" fmla="*/ 2382 w 668689"/>
              <a:gd name="connsiteY0" fmla="*/ 3707606 h 3707606"/>
              <a:gd name="connsiteX1" fmla="*/ 667544 w 668689"/>
              <a:gd name="connsiteY1" fmla="*/ 3040856 h 3707606"/>
              <a:gd name="connsiteX2" fmla="*/ 667544 w 668689"/>
              <a:gd name="connsiteY2" fmla="*/ 0 h 3707606"/>
              <a:gd name="connsiteX3" fmla="*/ 0 w 668689"/>
              <a:gd name="connsiteY3" fmla="*/ 662781 h 3707606"/>
              <a:gd name="connsiteX4" fmla="*/ 2382 w 668689"/>
              <a:gd name="connsiteY4" fmla="*/ 3707606 h 3707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8689" h="3707606">
                <a:moveTo>
                  <a:pt x="2382" y="3707606"/>
                </a:moveTo>
                <a:lnTo>
                  <a:pt x="667544" y="3040856"/>
                </a:lnTo>
                <a:cubicBezTo>
                  <a:pt x="663575" y="2024062"/>
                  <a:pt x="671513" y="1016794"/>
                  <a:pt x="667544" y="0"/>
                </a:cubicBezTo>
                <a:lnTo>
                  <a:pt x="0" y="662781"/>
                </a:lnTo>
                <a:lnTo>
                  <a:pt x="2382" y="3707606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Прямоугольник 54"/>
              <p:cNvSpPr/>
              <p:nvPr/>
            </p:nvSpPr>
            <p:spPr>
              <a:xfrm>
                <a:off x="7744657" y="1266831"/>
                <a:ext cx="48635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solidFill>
                                <a:srgbClr val="0070C0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solidFill>
                                <a:srgbClr val="0070C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i="1" dirty="0">
                              <a:solidFill>
                                <a:srgbClr val="0070C0"/>
                              </a:solidFill>
                              <a:latin typeface="Cambria Math"/>
                              <a:cs typeface="Times New Roman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55" name="Прямоугольник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4657" y="1266831"/>
                <a:ext cx="486351" cy="369332"/>
              </a:xfrm>
              <a:prstGeom prst="rect">
                <a:avLst/>
              </a:prstGeom>
              <a:blipFill rotWithShape="1">
                <a:blip r:embed="rId14"/>
                <a:stretch>
                  <a:fillRect t="-8333" r="-16250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Прямая соединительная линия 40"/>
          <p:cNvCxnSpPr/>
          <p:nvPr/>
        </p:nvCxnSpPr>
        <p:spPr>
          <a:xfrm flipV="1">
            <a:off x="7775454" y="3751664"/>
            <a:ext cx="697904" cy="690373"/>
          </a:xfrm>
          <a:prstGeom prst="line">
            <a:avLst/>
          </a:prstGeom>
          <a:ln w="28575">
            <a:solidFill>
              <a:schemeClr val="accent6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олилиния 17"/>
          <p:cNvSpPr/>
          <p:nvPr/>
        </p:nvSpPr>
        <p:spPr>
          <a:xfrm>
            <a:off x="7779544" y="4162425"/>
            <a:ext cx="109537" cy="154781"/>
          </a:xfrm>
          <a:custGeom>
            <a:avLst/>
            <a:gdLst>
              <a:gd name="connsiteX0" fmla="*/ 0 w 109537"/>
              <a:gd name="connsiteY0" fmla="*/ 90488 h 154781"/>
              <a:gd name="connsiteX1" fmla="*/ 109537 w 109537"/>
              <a:gd name="connsiteY1" fmla="*/ 0 h 154781"/>
              <a:gd name="connsiteX2" fmla="*/ 109537 w 109537"/>
              <a:gd name="connsiteY2" fmla="*/ 154781 h 15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9537" h="154781">
                <a:moveTo>
                  <a:pt x="0" y="90488"/>
                </a:moveTo>
                <a:lnTo>
                  <a:pt x="109537" y="0"/>
                </a:lnTo>
                <a:lnTo>
                  <a:pt x="109537" y="154781"/>
                </a:lnTo>
              </a:path>
            </a:pathLst>
          </a:cu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олилиния 18"/>
          <p:cNvSpPr/>
          <p:nvPr/>
        </p:nvSpPr>
        <p:spPr>
          <a:xfrm>
            <a:off x="7624763" y="4250531"/>
            <a:ext cx="133350" cy="178594"/>
          </a:xfrm>
          <a:custGeom>
            <a:avLst/>
            <a:gdLst>
              <a:gd name="connsiteX0" fmla="*/ 133350 w 133350"/>
              <a:gd name="connsiteY0" fmla="*/ 0 h 178594"/>
              <a:gd name="connsiteX1" fmla="*/ 0 w 133350"/>
              <a:gd name="connsiteY1" fmla="*/ 0 h 178594"/>
              <a:gd name="connsiteX2" fmla="*/ 0 w 133350"/>
              <a:gd name="connsiteY2" fmla="*/ 178594 h 178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3350" h="178594">
                <a:moveTo>
                  <a:pt x="133350" y="0"/>
                </a:moveTo>
                <a:lnTo>
                  <a:pt x="0" y="0"/>
                </a:lnTo>
                <a:lnTo>
                  <a:pt x="0" y="178594"/>
                </a:lnTo>
              </a:path>
            </a:pathLst>
          </a:cu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Прямоугольник 19"/>
              <p:cNvSpPr/>
              <p:nvPr/>
            </p:nvSpPr>
            <p:spPr>
              <a:xfrm>
                <a:off x="7138000" y="4005054"/>
                <a:ext cx="58060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>
                          <a:latin typeface="Cambria Math"/>
                          <a:ea typeface="Cambria Math"/>
                        </a:rPr>
                        <m:t>90°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0" name="Прямоугольник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8000" y="4005054"/>
                <a:ext cx="580607" cy="369332"/>
              </a:xfrm>
              <a:prstGeom prst="rect">
                <a:avLst/>
              </a:prstGeom>
              <a:blipFill rotWithShape="1">
                <a:blip r:embed="rId15"/>
                <a:stretch>
                  <a:fillRect t="-8197" r="-13684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Прямоугольник 1"/>
          <p:cNvSpPr/>
          <p:nvPr/>
        </p:nvSpPr>
        <p:spPr>
          <a:xfrm>
            <a:off x="235192" y="4155926"/>
            <a:ext cx="55129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/>
                <a:ea typeface="Calibri"/>
              </a:rPr>
              <a:t>Следовательно, указанный двугранный угол – прямой.</a:t>
            </a:r>
            <a:endParaRPr lang="ru-RU" dirty="0"/>
          </a:p>
        </p:txBody>
      </p:sp>
      <p:grpSp>
        <p:nvGrpSpPr>
          <p:cNvPr id="35" name="Группа 34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36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45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43825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4" grpId="0"/>
      <p:bldP spid="33" grpId="0"/>
      <p:bldP spid="42" grpId="0"/>
      <p:bldP spid="43" grpId="0"/>
      <p:bldP spid="44" grpId="0"/>
      <p:bldP spid="46" grpId="0"/>
      <p:bldP spid="48" grpId="0"/>
      <p:bldP spid="51" grpId="0"/>
      <p:bldP spid="52" grpId="0"/>
      <p:bldP spid="53" grpId="0"/>
      <p:bldP spid="54" grpId="0"/>
      <p:bldP spid="9" grpId="0"/>
      <p:bldP spid="17" grpId="0" animBg="1"/>
      <p:bldP spid="16" grpId="0" animBg="1"/>
      <p:bldP spid="55" grpId="0"/>
      <p:bldP spid="18" grpId="0" animBg="1"/>
      <p:bldP spid="19" grpId="0" animBg="1"/>
      <p:bldP spid="20" grpId="0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/>
          <p:nvPr/>
        </p:nvSpPr>
        <p:spPr>
          <a:xfrm>
            <a:off x="5241925" y="3956050"/>
            <a:ext cx="3416300" cy="571500"/>
          </a:xfrm>
          <a:custGeom>
            <a:avLst/>
            <a:gdLst>
              <a:gd name="connsiteX0" fmla="*/ 0 w 3416300"/>
              <a:gd name="connsiteY0" fmla="*/ 0 h 571500"/>
              <a:gd name="connsiteX1" fmla="*/ 1311275 w 3416300"/>
              <a:gd name="connsiteY1" fmla="*/ 571500 h 571500"/>
              <a:gd name="connsiteX2" fmla="*/ 3416300 w 3416300"/>
              <a:gd name="connsiteY2" fmla="*/ 6350 h 571500"/>
              <a:gd name="connsiteX3" fmla="*/ 0 w 3416300"/>
              <a:gd name="connsiteY3" fmla="*/ 0 h 57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16300" h="571500">
                <a:moveTo>
                  <a:pt x="0" y="0"/>
                </a:moveTo>
                <a:lnTo>
                  <a:pt x="1311275" y="571500"/>
                </a:lnTo>
                <a:lnTo>
                  <a:pt x="3416300" y="6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2" name="Прямая соединительная линия 101"/>
          <p:cNvCxnSpPr/>
          <p:nvPr/>
        </p:nvCxnSpPr>
        <p:spPr>
          <a:xfrm flipH="1" flipV="1">
            <a:off x="5229596" y="3954740"/>
            <a:ext cx="2451392" cy="291868"/>
          </a:xfrm>
          <a:prstGeom prst="line">
            <a:avLst/>
          </a:prstGeom>
          <a:ln w="28575">
            <a:solidFill>
              <a:schemeClr val="accent4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253284" y="410382"/>
            <a:ext cx="15727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Пример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817424"/>
            <a:ext cx="86409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/>
                <a:ea typeface="Calibri"/>
              </a:rPr>
              <a:t>Двугранным углом при ребре пирамиды называется двугранный угол, ребро которого содержит ребро пирамиды, а грани двугранного угла содержат грани пирамиды, которые пересекаются по данному ребру пирамиды.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Прямоугольник 78"/>
              <p:cNvSpPr/>
              <p:nvPr/>
            </p:nvSpPr>
            <p:spPr>
              <a:xfrm>
                <a:off x="251520" y="1779662"/>
                <a:ext cx="316035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  <a:cs typeface="Times New Roman" pitchFamily="18" charset="0"/>
                      </a:rPr>
                      <m:t>𝐷𝐴𝐵𝐶</m:t>
                    </m:r>
                  </m:oMath>
                </a14:m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– </a:t>
                </a:r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правильная пирамида</a:t>
                </a:r>
                <a:endParaRPr lang="ru-RU" dirty="0"/>
              </a:p>
            </p:txBody>
          </p:sp>
        </mc:Choice>
        <mc:Fallback xmlns="">
          <p:sp>
            <p:nvSpPr>
              <p:cNvPr id="79" name="Прямоугольник 7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779662"/>
                <a:ext cx="3160352" cy="369332"/>
              </a:xfrm>
              <a:prstGeom prst="rect">
                <a:avLst/>
              </a:prstGeom>
              <a:blipFill rotWithShape="1">
                <a:blip r:embed="rId2"/>
                <a:stretch>
                  <a:fillRect t="-9836" r="-2697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0" name="Группа 79"/>
          <p:cNvGrpSpPr/>
          <p:nvPr/>
        </p:nvGrpSpPr>
        <p:grpSpPr>
          <a:xfrm>
            <a:off x="5220072" y="1899186"/>
            <a:ext cx="3478518" cy="2643090"/>
            <a:chOff x="5802990" y="1227874"/>
            <a:chExt cx="2743200" cy="2811780"/>
          </a:xfrm>
        </p:grpSpPr>
        <p:sp>
          <p:nvSpPr>
            <p:cNvPr id="81" name="Полилиния 80"/>
            <p:cNvSpPr/>
            <p:nvPr/>
          </p:nvSpPr>
          <p:spPr>
            <a:xfrm>
              <a:off x="5802990" y="1227874"/>
              <a:ext cx="2743200" cy="2811780"/>
            </a:xfrm>
            <a:custGeom>
              <a:avLst/>
              <a:gdLst>
                <a:gd name="connsiteX0" fmla="*/ 0 w 2743200"/>
                <a:gd name="connsiteY0" fmla="*/ 2186940 h 2811780"/>
                <a:gd name="connsiteX1" fmla="*/ 1775460 w 2743200"/>
                <a:gd name="connsiteY1" fmla="*/ 0 h 2811780"/>
                <a:gd name="connsiteX2" fmla="*/ 2743200 w 2743200"/>
                <a:gd name="connsiteY2" fmla="*/ 2194560 h 2811780"/>
                <a:gd name="connsiteX3" fmla="*/ 1051560 w 2743200"/>
                <a:gd name="connsiteY3" fmla="*/ 2811780 h 2811780"/>
                <a:gd name="connsiteX4" fmla="*/ 0 w 2743200"/>
                <a:gd name="connsiteY4" fmla="*/ 2186940 h 2811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43200" h="2811780">
                  <a:moveTo>
                    <a:pt x="0" y="2186940"/>
                  </a:moveTo>
                  <a:lnTo>
                    <a:pt x="1775460" y="0"/>
                  </a:lnTo>
                  <a:lnTo>
                    <a:pt x="2743200" y="2194560"/>
                  </a:lnTo>
                  <a:lnTo>
                    <a:pt x="1051560" y="2811780"/>
                  </a:lnTo>
                  <a:lnTo>
                    <a:pt x="0" y="2186940"/>
                  </a:lnTo>
                  <a:close/>
                </a:path>
              </a:pathLst>
            </a:custGeom>
            <a:noFill/>
            <a:ln w="190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82" name="Прямая соединительная линия 81"/>
            <p:cNvCxnSpPr/>
            <p:nvPr/>
          </p:nvCxnSpPr>
          <p:spPr>
            <a:xfrm flipH="1">
              <a:off x="6860900" y="1227874"/>
              <a:ext cx="723900" cy="2811780"/>
            </a:xfrm>
            <a:prstGeom prst="line">
              <a:avLst/>
            </a:prstGeom>
            <a:ln w="19050" cap="rnd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5" name="Прямая соединительная линия 84"/>
          <p:cNvCxnSpPr/>
          <p:nvPr/>
        </p:nvCxnSpPr>
        <p:spPr>
          <a:xfrm>
            <a:off x="5236400" y="3946598"/>
            <a:ext cx="3456000" cy="7620"/>
          </a:xfrm>
          <a:prstGeom prst="line">
            <a:avLst/>
          </a:prstGeom>
          <a:ln w="19050" cap="rnd">
            <a:solidFill>
              <a:srgbClr val="0070C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8" name="Прямоугольник 87"/>
              <p:cNvSpPr/>
              <p:nvPr/>
            </p:nvSpPr>
            <p:spPr>
              <a:xfrm>
                <a:off x="6228184" y="4491474"/>
                <a:ext cx="38568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rgbClr val="0070C0"/>
                          </a:solidFill>
                          <a:latin typeface="Cambria Math"/>
                          <a:cs typeface="Times New Roman" pitchFamily="18" charset="0"/>
                        </a:rPr>
                        <m:t>𝐴</m:t>
                      </m:r>
                    </m:oMath>
                  </m:oMathPara>
                </a14:m>
                <a:endParaRPr lang="ru-RU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88" name="Прямоугольник 8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8184" y="4491474"/>
                <a:ext cx="385681" cy="369332"/>
              </a:xfrm>
              <a:prstGeom prst="rect">
                <a:avLst/>
              </a:prstGeom>
              <a:blipFill rotWithShape="1">
                <a:blip r:embed="rId4"/>
                <a:stretch>
                  <a:fillRect t="-8333" r="-20635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Прямоугольник 88"/>
              <p:cNvSpPr/>
              <p:nvPr/>
            </p:nvSpPr>
            <p:spPr>
              <a:xfrm>
                <a:off x="4932040" y="3771394"/>
                <a:ext cx="39607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rgbClr val="0070C0"/>
                          </a:solidFill>
                          <a:latin typeface="Cambria Math"/>
                          <a:cs typeface="Times New Roman" pitchFamily="18" charset="0"/>
                        </a:rPr>
                        <m:t>𝐵</m:t>
                      </m:r>
                    </m:oMath>
                  </m:oMathPara>
                </a14:m>
                <a:endParaRPr lang="ru-RU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89" name="Прямоугольник 8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2040" y="3771394"/>
                <a:ext cx="396070" cy="369332"/>
              </a:xfrm>
              <a:prstGeom prst="rect">
                <a:avLst/>
              </a:prstGeom>
              <a:blipFill rotWithShape="1">
                <a:blip r:embed="rId5"/>
                <a:stretch>
                  <a:fillRect t="-8333" r="-21538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Прямоугольник 89"/>
              <p:cNvSpPr/>
              <p:nvPr/>
            </p:nvSpPr>
            <p:spPr>
              <a:xfrm>
                <a:off x="8604448" y="3771394"/>
                <a:ext cx="38555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rgbClr val="0070C0"/>
                          </a:solidFill>
                          <a:latin typeface="Cambria Math"/>
                          <a:cs typeface="Times New Roman" pitchFamily="18" charset="0"/>
                        </a:rPr>
                        <m:t>𝐶</m:t>
                      </m:r>
                    </m:oMath>
                  </m:oMathPara>
                </a14:m>
                <a:endParaRPr lang="ru-RU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90" name="Прямоугольник 8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04448" y="3771394"/>
                <a:ext cx="385555" cy="369332"/>
              </a:xfrm>
              <a:prstGeom prst="rect">
                <a:avLst/>
              </a:prstGeom>
              <a:blipFill rotWithShape="1">
                <a:blip r:embed="rId6"/>
                <a:stretch>
                  <a:fillRect t="-8333" r="-20313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Прямоугольник 90"/>
              <p:cNvSpPr/>
              <p:nvPr/>
            </p:nvSpPr>
            <p:spPr>
              <a:xfrm>
                <a:off x="7308304" y="1539146"/>
                <a:ext cx="40459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rgbClr val="0070C0"/>
                          </a:solidFill>
                          <a:latin typeface="Cambria Math"/>
                          <a:cs typeface="Times New Roman" pitchFamily="18" charset="0"/>
                        </a:rPr>
                        <m:t>𝐷</m:t>
                      </m:r>
                    </m:oMath>
                  </m:oMathPara>
                </a14:m>
                <a:endParaRPr lang="ru-RU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91" name="Прямоугольник 9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8304" y="1539146"/>
                <a:ext cx="404598" cy="369332"/>
              </a:xfrm>
              <a:prstGeom prst="rect">
                <a:avLst/>
              </a:prstGeom>
              <a:blipFill rotWithShape="1">
                <a:blip r:embed="rId7"/>
                <a:stretch>
                  <a:fillRect t="-8197" r="-19697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Прямоугольник 91"/>
              <p:cNvSpPr/>
              <p:nvPr/>
            </p:nvSpPr>
            <p:spPr>
              <a:xfrm>
                <a:off x="7580760" y="4177412"/>
                <a:ext cx="375616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dirty="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𝑂</m:t>
                      </m:r>
                    </m:oMath>
                  </m:oMathPara>
                </a14:m>
                <a:endParaRPr lang="ru-RU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2" name="Прямоугольник 9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0760" y="4177412"/>
                <a:ext cx="375616" cy="338554"/>
              </a:xfrm>
              <a:prstGeom prst="rect">
                <a:avLst/>
              </a:prstGeom>
              <a:blipFill rotWithShape="1">
                <a:blip r:embed="rId8"/>
                <a:stretch>
                  <a:fillRect t="-5357" r="-13115" b="-2142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Прямоугольник 93"/>
              <p:cNvSpPr/>
              <p:nvPr/>
            </p:nvSpPr>
            <p:spPr>
              <a:xfrm>
                <a:off x="251520" y="2067694"/>
                <a:ext cx="114941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/>
                          <a:cs typeface="Times New Roman" pitchFamily="18" charset="0"/>
                        </a:rPr>
                        <m:t>𝐴𝑂</m:t>
                      </m:r>
                      <m:r>
                        <a:rPr lang="en-US" b="0" i="1" dirty="0" smtClean="0">
                          <a:latin typeface="Cambria Math"/>
                          <a:cs typeface="Times New Roman" pitchFamily="18" charset="0"/>
                        </a:rPr>
                        <m:t>=</m:t>
                      </m:r>
                      <m:r>
                        <a:rPr lang="en-US" b="0" i="1" dirty="0" smtClean="0">
                          <a:latin typeface="Cambria Math"/>
                          <a:cs typeface="Times New Roman" pitchFamily="18" charset="0"/>
                        </a:rPr>
                        <m:t>𝑂𝐶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94" name="Прямоугольник 9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2067694"/>
                <a:ext cx="1149417" cy="369332"/>
              </a:xfrm>
              <a:prstGeom prst="rect">
                <a:avLst/>
              </a:prstGeom>
              <a:blipFill rotWithShape="1">
                <a:blip r:embed="rId9"/>
                <a:stretch>
                  <a:fillRect t="-8197" r="-3704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Прямоугольник 96"/>
              <p:cNvSpPr/>
              <p:nvPr/>
            </p:nvSpPr>
            <p:spPr>
              <a:xfrm>
                <a:off x="251520" y="2956282"/>
                <a:ext cx="5112568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i="1" dirty="0" smtClean="0">
                        <a:latin typeface="Cambria Math"/>
                        <a:ea typeface="Cambria Math"/>
                      </a:rPr>
                      <m:t>∠</m:t>
                    </m:r>
                    <m:r>
                      <a:rPr lang="en-US" b="0" i="1" dirty="0" smtClean="0">
                        <a:latin typeface="Cambria Math"/>
                        <a:ea typeface="Cambria Math"/>
                      </a:rPr>
                      <m:t>𝐷𝑂𝐵</m:t>
                    </m:r>
                  </m:oMath>
                </a14:m>
                <a:r>
                  <a:rPr lang="ru-RU" dirty="0">
                    <a:latin typeface="Times New Roman"/>
                    <a:ea typeface="Calibri"/>
                  </a:rPr>
                  <a:t> является линейным углом двугранного </a:t>
                </a:r>
                <a:r>
                  <a:rPr lang="ru-RU" dirty="0" smtClean="0">
                    <a:latin typeface="Times New Roman"/>
                    <a:ea typeface="Calibri"/>
                  </a:rPr>
                  <a:t>угла</a:t>
                </a:r>
                <a:r>
                  <a:rPr lang="en-US" dirty="0" smtClean="0">
                    <a:latin typeface="Times New Roman"/>
                    <a:ea typeface="Calibri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  <a:ea typeface="Cambria Math"/>
                      </a:rPr>
                      <m:t>𝐷</m:t>
                    </m:r>
                    <m:r>
                      <a:rPr lang="en-US" b="0" i="1" dirty="0" smtClean="0">
                        <a:latin typeface="Cambria Math"/>
                        <a:ea typeface="Cambria Math"/>
                      </a:rPr>
                      <m:t>𝐴</m:t>
                    </m:r>
                    <m:r>
                      <a:rPr lang="en-US" i="1" dirty="0">
                        <a:latin typeface="Cambria Math"/>
                        <a:ea typeface="Cambria Math"/>
                      </a:rPr>
                      <m:t>𝐶𝐵</m:t>
                    </m:r>
                  </m:oMath>
                </a14:m>
                <a:r>
                  <a:rPr lang="ru-RU" dirty="0" smtClean="0">
                    <a:latin typeface="Times New Roman"/>
                    <a:ea typeface="Calibri"/>
                  </a:rPr>
                  <a:t>, </a:t>
                </a:r>
                <a:r>
                  <a:rPr lang="ru-RU" dirty="0">
                    <a:latin typeface="Times New Roman"/>
                    <a:ea typeface="Calibri"/>
                  </a:rPr>
                  <a:t>ребро которого </a:t>
                </a:r>
                <a:r>
                  <a:rPr lang="ru-RU" dirty="0" smtClean="0">
                    <a:latin typeface="Times New Roman"/>
                    <a:ea typeface="Calibri"/>
                  </a:rPr>
                  <a:t>прямая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  <a:ea typeface="Calibri"/>
                      </a:rPr>
                      <m:t>𝐴𝐶</m:t>
                    </m:r>
                  </m:oMath>
                </a14:m>
                <a:r>
                  <a:rPr lang="en-US" dirty="0" smtClean="0"/>
                  <a:t>.</a:t>
                </a:r>
                <a:endParaRPr lang="ru-RU" dirty="0"/>
              </a:p>
            </p:txBody>
          </p:sp>
        </mc:Choice>
        <mc:Fallback xmlns="">
          <p:sp>
            <p:nvSpPr>
              <p:cNvPr id="97" name="Прямоугольник 9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2956282"/>
                <a:ext cx="5112568" cy="646331"/>
              </a:xfrm>
              <a:prstGeom prst="rect">
                <a:avLst/>
              </a:prstGeom>
              <a:blipFill rotWithShape="1">
                <a:blip r:embed="rId10"/>
                <a:stretch>
                  <a:fillRect t="-4717" r="-2145" b="-1415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251520" y="3555370"/>
                <a:ext cx="4572000" cy="923330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ru-RU" dirty="0" smtClean="0">
                    <a:latin typeface="Times New Roman"/>
                    <a:ea typeface="Calibri"/>
                  </a:rPr>
                  <a:t>Гранями </a:t>
                </a:r>
                <a:r>
                  <a:rPr lang="ru-RU" dirty="0">
                    <a:latin typeface="Times New Roman"/>
                    <a:ea typeface="Calibri"/>
                  </a:rPr>
                  <a:t>являются полуплоскости, содержащие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  <a:ea typeface="Cambria Math"/>
                      </a:rPr>
                      <m:t>∆</m:t>
                    </m:r>
                    <m:r>
                      <a:rPr lang="en-US" i="1" dirty="0">
                        <a:latin typeface="Cambria Math"/>
                        <a:ea typeface="Cambria Math"/>
                      </a:rPr>
                      <m:t>𝐴𝐵𝐶</m:t>
                    </m:r>
                  </m:oMath>
                </a14:m>
                <a:r>
                  <a:rPr lang="ru-RU" dirty="0">
                    <a:latin typeface="Times New Roman"/>
                    <a:ea typeface="Calibri"/>
                  </a:rPr>
                  <a:t> и</a:t>
                </a:r>
                <a:r>
                  <a:rPr lang="ru-RU" dirty="0" smtClean="0">
                    <a:latin typeface="Times New Roman"/>
                    <a:ea typeface="Calibri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  <a:ea typeface="Cambria Math"/>
                      </a:rPr>
                      <m:t>∆</m:t>
                    </m:r>
                    <m:r>
                      <a:rPr lang="en-US" i="1" dirty="0">
                        <a:latin typeface="Cambria Math"/>
                        <a:ea typeface="Cambria Math"/>
                      </a:rPr>
                      <m:t>𝐴𝐶𝐷</m:t>
                    </m:r>
                  </m:oMath>
                </a14:m>
                <a:r>
                  <a:rPr lang="ru-RU" dirty="0">
                    <a:latin typeface="Times New Roman"/>
                    <a:ea typeface="Calibri"/>
                  </a:rPr>
                  <a:t>, так как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  <a:ea typeface="Cambria Math"/>
                      </a:rPr>
                      <m:t>𝐷𝑂</m:t>
                    </m:r>
                    <m:r>
                      <a:rPr lang="en-US" i="1" dirty="0">
                        <a:latin typeface="Cambria Math"/>
                        <a:ea typeface="Cambria Math"/>
                      </a:rPr>
                      <m:t>⊥</m:t>
                    </m:r>
                    <m:r>
                      <a:rPr lang="en-US" i="1" dirty="0">
                        <a:latin typeface="Cambria Math"/>
                        <a:ea typeface="Calibri"/>
                      </a:rPr>
                      <m:t>𝐴𝐶</m:t>
                    </m:r>
                  </m:oMath>
                </a14:m>
                <a:r>
                  <a:rPr lang="ru-RU" dirty="0">
                    <a:latin typeface="Times New Roman"/>
                    <a:ea typeface="Calibri"/>
                  </a:rPr>
                  <a:t> и</a:t>
                </a:r>
                <a:r>
                  <a:rPr lang="ru-RU" dirty="0" smtClean="0">
                    <a:latin typeface="Times New Roman"/>
                    <a:ea typeface="Calibri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  <a:ea typeface="Cambria Math"/>
                      </a:rPr>
                      <m:t>𝐵𝑂</m:t>
                    </m:r>
                    <m:r>
                      <a:rPr lang="en-US" i="1" dirty="0">
                        <a:latin typeface="Cambria Math"/>
                        <a:ea typeface="Cambria Math"/>
                      </a:rPr>
                      <m:t>⊥</m:t>
                    </m:r>
                    <m:r>
                      <a:rPr lang="en-US" i="1" dirty="0">
                        <a:latin typeface="Cambria Math"/>
                        <a:ea typeface="Calibri"/>
                      </a:rPr>
                      <m:t>𝐴𝐶</m:t>
                    </m:r>
                  </m:oMath>
                </a14:m>
                <a:r>
                  <a:rPr lang="ru-RU" dirty="0">
                    <a:latin typeface="Times New Roman"/>
                    <a:ea typeface="Calibri"/>
                  </a:rPr>
                  <a:t>.</a:t>
                </a:r>
                <a:endParaRPr lang="ru-RU" dirty="0"/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3555370"/>
                <a:ext cx="4572000" cy="923330"/>
              </a:xfrm>
              <a:prstGeom prst="rect">
                <a:avLst/>
              </a:prstGeom>
              <a:blipFill rotWithShape="1">
                <a:blip r:embed="rId11"/>
                <a:stretch>
                  <a:fillRect l="-1067" t="-3289" b="-921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4" name="Дуга 103"/>
          <p:cNvSpPr/>
          <p:nvPr/>
        </p:nvSpPr>
        <p:spPr>
          <a:xfrm rot="292833" flipH="1">
            <a:off x="7223380" y="3838650"/>
            <a:ext cx="720000" cy="720000"/>
          </a:xfrm>
          <a:prstGeom prst="arc">
            <a:avLst>
              <a:gd name="adj1" fmla="val 16246680"/>
              <a:gd name="adj2" fmla="val 21561406"/>
            </a:avLst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олилиния 16"/>
          <p:cNvSpPr/>
          <p:nvPr/>
        </p:nvSpPr>
        <p:spPr>
          <a:xfrm>
            <a:off x="7477125" y="4162425"/>
            <a:ext cx="330994" cy="45244"/>
          </a:xfrm>
          <a:custGeom>
            <a:avLst/>
            <a:gdLst>
              <a:gd name="connsiteX0" fmla="*/ 0 w 330994"/>
              <a:gd name="connsiteY0" fmla="*/ 45244 h 45244"/>
              <a:gd name="connsiteX1" fmla="*/ 157163 w 330994"/>
              <a:gd name="connsiteY1" fmla="*/ 0 h 45244"/>
              <a:gd name="connsiteX2" fmla="*/ 330994 w 330994"/>
              <a:gd name="connsiteY2" fmla="*/ 26194 h 45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0994" h="45244">
                <a:moveTo>
                  <a:pt x="0" y="45244"/>
                </a:moveTo>
                <a:lnTo>
                  <a:pt x="157163" y="0"/>
                </a:lnTo>
                <a:lnTo>
                  <a:pt x="330994" y="26194"/>
                </a:lnTo>
              </a:path>
            </a:pathLst>
          </a:cu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5" name="Прямая соединительная линия 104"/>
          <p:cNvCxnSpPr>
            <a:stCxn id="81" idx="3"/>
            <a:endCxn id="81" idx="2"/>
          </p:cNvCxnSpPr>
          <p:nvPr/>
        </p:nvCxnSpPr>
        <p:spPr>
          <a:xfrm flipV="1">
            <a:off x="6553504" y="3962086"/>
            <a:ext cx="2145086" cy="580190"/>
          </a:xfrm>
          <a:prstGeom prst="line">
            <a:avLst/>
          </a:prstGeom>
          <a:ln w="28575">
            <a:solidFill>
              <a:schemeClr val="accent6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олилиния 14"/>
          <p:cNvSpPr/>
          <p:nvPr/>
        </p:nvSpPr>
        <p:spPr>
          <a:xfrm>
            <a:off x="6577013" y="1935957"/>
            <a:ext cx="2105025" cy="2583656"/>
          </a:xfrm>
          <a:custGeom>
            <a:avLst/>
            <a:gdLst>
              <a:gd name="connsiteX0" fmla="*/ 0 w 2105025"/>
              <a:gd name="connsiteY0" fmla="*/ 2571750 h 2571750"/>
              <a:gd name="connsiteX1" fmla="*/ 2105025 w 2105025"/>
              <a:gd name="connsiteY1" fmla="*/ 2005012 h 2571750"/>
              <a:gd name="connsiteX2" fmla="*/ 909637 w 2105025"/>
              <a:gd name="connsiteY2" fmla="*/ 0 h 2571750"/>
              <a:gd name="connsiteX3" fmla="*/ 0 w 2105025"/>
              <a:gd name="connsiteY3" fmla="*/ 2571750 h 2571750"/>
              <a:gd name="connsiteX0" fmla="*/ 0 w 2105025"/>
              <a:gd name="connsiteY0" fmla="*/ 2583656 h 2583656"/>
              <a:gd name="connsiteX1" fmla="*/ 2105025 w 2105025"/>
              <a:gd name="connsiteY1" fmla="*/ 2016918 h 2583656"/>
              <a:gd name="connsiteX2" fmla="*/ 902493 w 2105025"/>
              <a:gd name="connsiteY2" fmla="*/ 0 h 2583656"/>
              <a:gd name="connsiteX3" fmla="*/ 0 w 2105025"/>
              <a:gd name="connsiteY3" fmla="*/ 2583656 h 2583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05025" h="2583656">
                <a:moveTo>
                  <a:pt x="0" y="2583656"/>
                </a:moveTo>
                <a:lnTo>
                  <a:pt x="2105025" y="2016918"/>
                </a:lnTo>
                <a:lnTo>
                  <a:pt x="902493" y="0"/>
                </a:lnTo>
                <a:lnTo>
                  <a:pt x="0" y="2583656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3" name="Прямая соединительная линия 102"/>
          <p:cNvCxnSpPr/>
          <p:nvPr/>
        </p:nvCxnSpPr>
        <p:spPr>
          <a:xfrm>
            <a:off x="7478589" y="1938745"/>
            <a:ext cx="188734" cy="2277807"/>
          </a:xfrm>
          <a:prstGeom prst="line">
            <a:avLst/>
          </a:prstGeom>
          <a:ln w="28575">
            <a:solidFill>
              <a:schemeClr val="accent4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Овал 92"/>
          <p:cNvSpPr/>
          <p:nvPr/>
        </p:nvSpPr>
        <p:spPr>
          <a:xfrm>
            <a:off x="7630789" y="4195286"/>
            <a:ext cx="72000" cy="72000"/>
          </a:xfrm>
          <a:prstGeom prst="ellipse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8" name="Полилиния 17"/>
          <p:cNvSpPr/>
          <p:nvPr/>
        </p:nvSpPr>
        <p:spPr>
          <a:xfrm>
            <a:off x="7670006" y="4031456"/>
            <a:ext cx="133350" cy="152400"/>
          </a:xfrm>
          <a:custGeom>
            <a:avLst/>
            <a:gdLst>
              <a:gd name="connsiteX0" fmla="*/ 133350 w 133350"/>
              <a:gd name="connsiteY0" fmla="*/ 152400 h 152400"/>
              <a:gd name="connsiteX1" fmla="*/ 119063 w 133350"/>
              <a:gd name="connsiteY1" fmla="*/ 0 h 152400"/>
              <a:gd name="connsiteX2" fmla="*/ 0 w 133350"/>
              <a:gd name="connsiteY2" fmla="*/ 28575 h 15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3350" h="152400">
                <a:moveTo>
                  <a:pt x="133350" y="152400"/>
                </a:moveTo>
                <a:lnTo>
                  <a:pt x="119063" y="0"/>
                </a:lnTo>
                <a:lnTo>
                  <a:pt x="0" y="28575"/>
                </a:lnTo>
              </a:path>
            </a:pathLst>
          </a:cu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251520" y="2387084"/>
                <a:ext cx="113819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  <a:ea typeface="Cambria Math"/>
                      </a:rPr>
                      <m:t>𝐷𝑂</m:t>
                    </m:r>
                    <m:r>
                      <a:rPr lang="en-US" i="1" dirty="0">
                        <a:latin typeface="Cambria Math"/>
                        <a:ea typeface="Cambria Math"/>
                      </a:rPr>
                      <m:t>⊥</m:t>
                    </m:r>
                    <m:r>
                      <a:rPr lang="en-US" i="1" dirty="0">
                        <a:latin typeface="Cambria Math"/>
                        <a:ea typeface="Calibri"/>
                      </a:rPr>
                      <m:t>𝐴𝐶</m:t>
                    </m:r>
                  </m:oMath>
                </a14:m>
                <a:r>
                  <a:rPr lang="ru-RU" dirty="0">
                    <a:latin typeface="Times New Roman"/>
                    <a:ea typeface="Calibri"/>
                  </a:rPr>
                  <a:t> </a:t>
                </a:r>
                <a:endParaRPr lang="ru-RU" dirty="0"/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2387084"/>
                <a:ext cx="1138197" cy="369332"/>
              </a:xfrm>
              <a:prstGeom prst="rect">
                <a:avLst/>
              </a:prstGeom>
              <a:blipFill rotWithShape="1">
                <a:blip r:embed="rId12"/>
                <a:stretch>
                  <a:fillRect t="-10000" r="-8556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251520" y="2700906"/>
                <a:ext cx="112537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/>
                          <a:ea typeface="Cambria Math"/>
                        </a:rPr>
                        <m:t>𝐵𝑂</m:t>
                      </m:r>
                      <m:r>
                        <a:rPr lang="en-US" i="1" dirty="0">
                          <a:latin typeface="Cambria Math"/>
                          <a:ea typeface="Cambria Math"/>
                        </a:rPr>
                        <m:t>⊥</m:t>
                      </m:r>
                      <m:r>
                        <a:rPr lang="en-US" i="1" dirty="0">
                          <a:latin typeface="Cambria Math"/>
                          <a:ea typeface="Calibri"/>
                        </a:rPr>
                        <m:t>𝐴𝐶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2700906"/>
                <a:ext cx="1125372" cy="369332"/>
              </a:xfrm>
              <a:prstGeom prst="rect">
                <a:avLst/>
              </a:prstGeom>
              <a:blipFill rotWithShape="1">
                <a:blip r:embed="rId13"/>
                <a:stretch>
                  <a:fillRect t="-8197" r="-3784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2" name="Группа 31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33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34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443658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75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75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250"/>
                            </p:stCondLst>
                            <p:childTnLst>
                              <p:par>
                                <p:cTn id="7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" grpId="0"/>
      <p:bldP spid="5" grpId="0"/>
      <p:bldP spid="79" grpId="0"/>
      <p:bldP spid="88" grpId="0"/>
      <p:bldP spid="89" grpId="0"/>
      <p:bldP spid="90" grpId="0"/>
      <p:bldP spid="91" grpId="0"/>
      <p:bldP spid="92" grpId="0"/>
      <p:bldP spid="94" grpId="0"/>
      <p:bldP spid="97" grpId="0"/>
      <p:bldP spid="6" grpId="0"/>
      <p:bldP spid="104" grpId="0" animBg="1"/>
      <p:bldP spid="17" grpId="0" animBg="1"/>
      <p:bldP spid="15" grpId="0" animBg="1"/>
      <p:bldP spid="93" grpId="0" animBg="1"/>
      <p:bldP spid="18" grpId="0" animBg="1"/>
      <p:bldP spid="3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2042"/>
              </p:ext>
            </p:extLst>
          </p:nvPr>
        </p:nvGraphicFramePr>
        <p:xfrm>
          <a:off x="0" y="1"/>
          <a:ext cx="9144000" cy="51640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24128"/>
                <a:gridCol w="3419872"/>
              </a:tblGrid>
              <a:tr h="908538">
                <a:tc gridSpan="2">
                  <a:txBody>
                    <a:bodyPr/>
                    <a:lstStyle/>
                    <a:p>
                      <a:pPr marL="179388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3200" i="1" dirty="0" smtClean="0">
                        <a:solidFill>
                          <a:schemeClr val="bg1"/>
                        </a:solidFill>
                        <a:effectLst>
                          <a:glow rad="63500">
                            <a:schemeClr val="tx1">
                              <a:alpha val="55000"/>
                            </a:schemeClr>
                          </a:glo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37160" marR="137160" marT="137160" marB="13716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B5CD">
                        <a:alpha val="7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ED6">
                        <a:alpha val="70000"/>
                      </a:srgbClr>
                    </a:solidFill>
                  </a:tcPr>
                </a:tc>
              </a:tr>
              <a:tr h="187923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+mn-cs"/>
                        </a:rPr>
                        <a:t>   </a:t>
                      </a:r>
                      <a:endParaRPr lang="ru-RU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137160" marR="137160" marT="137160" marB="13716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9E9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b="1" i="1" dirty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Times New Roman" pitchFamily="18" charset="0"/>
                      </a:endParaRPr>
                    </a:p>
                    <a:p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FEB"/>
                    </a:solidFill>
                  </a:tcPr>
                </a:tc>
              </a:tr>
              <a:tr h="237626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137160" marR="137160" marT="137160" marB="13716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9E9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FEB"/>
                    </a:solidFill>
                  </a:tcPr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3027756" y="195486"/>
            <a:ext cx="30871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i="1" dirty="0" smtClean="0">
                <a:solidFill>
                  <a:schemeClr val="bg1"/>
                </a:solidFill>
                <a:effectLst>
                  <a:glow rad="63500">
                    <a:schemeClr val="tx1">
                      <a:alpha val="5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Двугранный угол</a:t>
            </a:r>
            <a:endParaRPr lang="ru-RU" sz="3200" i="1" dirty="0">
              <a:solidFill>
                <a:schemeClr val="bg1"/>
              </a:solidFill>
              <a:effectLst>
                <a:glow rad="63500">
                  <a:schemeClr val="tx1">
                    <a:alpha val="55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18047" y="1380713"/>
                <a:ext cx="5506081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600" b="1" i="1" dirty="0">
                    <a:solidFill>
                      <a:schemeClr val="tx2">
                        <a:lumMod val="50000"/>
                      </a:schemeClr>
                    </a:solidFill>
                    <a:latin typeface="Times New Roman"/>
                    <a:ea typeface="Calibri"/>
                  </a:rPr>
                  <a:t>Двугранным углом </a:t>
                </a:r>
                <a:r>
                  <a:rPr lang="ru-RU" sz="1600" dirty="0">
                    <a:latin typeface="Times New Roman"/>
                    <a:ea typeface="Calibri"/>
                  </a:rPr>
                  <a:t>называется фигура, образованная прямой </a:t>
                </a:r>
                <a14:m>
                  <m:oMath xmlns:m="http://schemas.openxmlformats.org/officeDocument/2006/math">
                    <m:r>
                      <a:rPr lang="en-US" sz="1600" i="1" dirty="0">
                        <a:latin typeface="Cambria Math"/>
                        <a:ea typeface="Calibri"/>
                      </a:rPr>
                      <m:t>𝑎</m:t>
                    </m:r>
                  </m:oMath>
                </a14:m>
                <a:r>
                  <a:rPr lang="ru-RU" sz="1600" dirty="0">
                    <a:latin typeface="Times New Roman"/>
                    <a:ea typeface="Calibri"/>
                  </a:rPr>
                  <a:t> и двумя полуплоскостями с общей границей </a:t>
                </a:r>
                <a14:m>
                  <m:oMath xmlns:m="http://schemas.openxmlformats.org/officeDocument/2006/math">
                    <m:r>
                      <a:rPr lang="en-US" sz="1600" i="1" dirty="0">
                        <a:latin typeface="Cambria Math"/>
                        <a:ea typeface="Calibri"/>
                      </a:rPr>
                      <m:t>𝑎</m:t>
                    </m:r>
                  </m:oMath>
                </a14:m>
                <a:r>
                  <a:rPr lang="ru-RU" sz="1600" dirty="0">
                    <a:latin typeface="Times New Roman"/>
                    <a:ea typeface="Calibri"/>
                  </a:rPr>
                  <a:t>, не принадлежащими одной плоскости.</a:t>
                </a:r>
                <a:endParaRPr lang="ru-RU" sz="16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047" y="1380713"/>
                <a:ext cx="5506081" cy="830997"/>
              </a:xfrm>
              <a:prstGeom prst="rect">
                <a:avLst/>
              </a:prstGeom>
              <a:blipFill rotWithShape="1">
                <a:blip r:embed="rId2"/>
                <a:stretch>
                  <a:fillRect l="-664" t="-2190" r="-1107" b="-802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228116" y="2777490"/>
            <a:ext cx="54960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</a:rPr>
              <a:t>Линейным углом двугранного угла</a:t>
            </a:r>
            <a:r>
              <a:rPr lang="ru-RU" sz="1600" dirty="0">
                <a:latin typeface="Times New Roman"/>
                <a:ea typeface="Calibri"/>
              </a:rPr>
              <a:t> называется угол, сторонами которого являются лучи с общим началом на ребре двугранного угла, которые проведены в его гранях перпендикулярно ребру.</a:t>
            </a:r>
            <a:endParaRPr lang="ru-RU" sz="1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-131772" y="906041"/>
            <a:ext cx="9361040" cy="43002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3804652"/>
            <a:ext cx="54726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3408363" algn="l"/>
              </a:tabLst>
            </a:pPr>
            <a:r>
              <a:rPr lang="ru-RU" sz="1600" b="1" i="1" dirty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</a:rPr>
              <a:t>Градусной мерой двугранного угла </a:t>
            </a:r>
            <a:r>
              <a:rPr lang="ru-RU" sz="1600" dirty="0">
                <a:latin typeface="Times New Roman"/>
                <a:ea typeface="Calibri"/>
              </a:rPr>
              <a:t>называется градусная мера его линейного угла.</a:t>
            </a:r>
            <a:endParaRPr lang="ru-RU" sz="1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4352900"/>
            <a:ext cx="547260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Все линейные углы двугранного угла равны между собой.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-141287" y="2790056"/>
            <a:ext cx="9361040" cy="24334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915566"/>
            <a:ext cx="1966282" cy="1816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4552" y="2806824"/>
            <a:ext cx="2310982" cy="191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8" name="Группа 17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19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21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87955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5" grpId="0" animBg="1"/>
      <p:bldP spid="2" grpId="0"/>
      <p:bldP spid="4" grpId="0"/>
      <p:bldP spid="2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6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accent5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4572000" y="0"/>
            <a:ext cx="0" cy="5143500"/>
          </a:xfrm>
          <a:prstGeom prst="line">
            <a:avLst/>
          </a:prstGeom>
          <a:ln w="127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1489373" y="430560"/>
            <a:ext cx="179882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i="1" dirty="0" smtClean="0">
                <a:latin typeface="Times New Roman"/>
                <a:ea typeface="Calibri"/>
              </a:rPr>
              <a:t>Планиметрия</a:t>
            </a:r>
            <a:endParaRPr lang="ru-RU" sz="2000" b="1" i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826302" y="426368"/>
            <a:ext cx="191405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i="1" dirty="0" smtClean="0">
                <a:latin typeface="Times New Roman"/>
                <a:ea typeface="Calibri"/>
              </a:rPr>
              <a:t>Стереометрия</a:t>
            </a:r>
            <a:endParaRPr lang="ru-RU" sz="2000" b="1" i="1" dirty="0"/>
          </a:p>
        </p:txBody>
      </p:sp>
      <p:sp>
        <p:nvSpPr>
          <p:cNvPr id="29" name="Параллелограмм 28"/>
          <p:cNvSpPr/>
          <p:nvPr/>
        </p:nvSpPr>
        <p:spPr>
          <a:xfrm>
            <a:off x="315144" y="2595129"/>
            <a:ext cx="3888000" cy="1980000"/>
          </a:xfrm>
          <a:prstGeom prst="parallelogram">
            <a:avLst>
              <a:gd name="adj" fmla="val 59055"/>
            </a:avLst>
          </a:prstGeom>
          <a:solidFill>
            <a:schemeClr val="accent2">
              <a:lumMod val="40000"/>
              <a:lumOff val="60000"/>
              <a:alpha val="50000"/>
            </a:schemeClr>
          </a:solidFill>
          <a:ln w="952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324669" y="4237692"/>
                <a:ext cx="39305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1" i="1" smtClean="0">
                          <a:solidFill>
                            <a:schemeClr val="accent2"/>
                          </a:solidFill>
                          <a:latin typeface="Cambria Math"/>
                          <a:ea typeface="Cambria Math"/>
                        </a:rPr>
                        <m:t>𝜶</m:t>
                      </m:r>
                    </m:oMath>
                  </m:oMathPara>
                </a14:m>
                <a:endParaRPr lang="ru-RU" b="1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669" y="4237692"/>
                <a:ext cx="393056" cy="369332"/>
              </a:xfrm>
              <a:prstGeom prst="rect">
                <a:avLst/>
              </a:prstGeom>
              <a:blipFill rotWithShape="1">
                <a:blip r:embed="rId3"/>
                <a:stretch>
                  <a:fillRect t="-8197" r="-20000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Прямоугольник 7"/>
          <p:cNvSpPr/>
          <p:nvPr/>
        </p:nvSpPr>
        <p:spPr>
          <a:xfrm>
            <a:off x="251520" y="987574"/>
            <a:ext cx="43204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</a:rPr>
              <a:t>Угол</a:t>
            </a:r>
            <a:r>
              <a:rPr lang="ru-RU" dirty="0" smtClean="0">
                <a:latin typeface="Times New Roman"/>
                <a:ea typeface="Calibri"/>
              </a:rPr>
              <a:t> – геометрическая фигура, образованная </a:t>
            </a:r>
            <a:r>
              <a:rPr lang="ru-RU" dirty="0">
                <a:latin typeface="Times New Roman"/>
                <a:ea typeface="Calibri"/>
              </a:rPr>
              <a:t>двумя лучами, </a:t>
            </a:r>
            <a:r>
              <a:rPr lang="ru-RU" dirty="0" smtClean="0">
                <a:latin typeface="Times New Roman"/>
                <a:ea typeface="Calibri"/>
              </a:rPr>
              <a:t>исходящими </a:t>
            </a:r>
            <a:r>
              <a:rPr lang="ru-RU" dirty="0">
                <a:latin typeface="Times New Roman"/>
                <a:ea typeface="Calibri"/>
              </a:rPr>
              <a:t>из одной точки. </a:t>
            </a:r>
            <a:endParaRPr lang="ru-RU" dirty="0"/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flipV="1">
            <a:off x="1331640" y="2878832"/>
            <a:ext cx="1944216" cy="7920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1331640" y="3670920"/>
            <a:ext cx="1728192" cy="28803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Прямоугольник 30"/>
              <p:cNvSpPr/>
              <p:nvPr/>
            </p:nvSpPr>
            <p:spPr>
              <a:xfrm>
                <a:off x="2411760" y="2734816"/>
                <a:ext cx="38568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𝐴</m:t>
                      </m:r>
                    </m:oMath>
                  </m:oMathPara>
                </a14:m>
                <a:endParaRPr lang="ru-RU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1" name="Прямоугольник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1760" y="2734816"/>
                <a:ext cx="385682" cy="369332"/>
              </a:xfrm>
              <a:prstGeom prst="rect">
                <a:avLst/>
              </a:prstGeom>
              <a:blipFill rotWithShape="1">
                <a:blip r:embed="rId4"/>
                <a:stretch>
                  <a:fillRect t="-8333" r="-20635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Овал 31"/>
          <p:cNvSpPr/>
          <p:nvPr/>
        </p:nvSpPr>
        <p:spPr>
          <a:xfrm>
            <a:off x="1314404" y="3625108"/>
            <a:ext cx="72000" cy="72000"/>
          </a:xfrm>
          <a:prstGeom prst="ellipse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3" name="Овал 52"/>
          <p:cNvSpPr/>
          <p:nvPr/>
        </p:nvSpPr>
        <p:spPr>
          <a:xfrm>
            <a:off x="2627784" y="3094856"/>
            <a:ext cx="72000" cy="72000"/>
          </a:xfrm>
          <a:prstGeom prst="ellipse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4" name="Овал 53"/>
          <p:cNvSpPr/>
          <p:nvPr/>
        </p:nvSpPr>
        <p:spPr>
          <a:xfrm>
            <a:off x="2577877" y="3843519"/>
            <a:ext cx="72000" cy="72000"/>
          </a:xfrm>
          <a:prstGeom prst="ellipse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Прямоугольник 60"/>
              <p:cNvSpPr/>
              <p:nvPr/>
            </p:nvSpPr>
            <p:spPr>
              <a:xfrm>
                <a:off x="971600" y="3382888"/>
                <a:ext cx="39869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𝑂</m:t>
                      </m:r>
                    </m:oMath>
                  </m:oMathPara>
                </a14:m>
                <a:endParaRPr lang="ru-RU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1" name="Прямоугольник 6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3382888"/>
                <a:ext cx="398699" cy="369332"/>
              </a:xfrm>
              <a:prstGeom prst="rect">
                <a:avLst/>
              </a:prstGeom>
              <a:blipFill rotWithShape="1">
                <a:blip r:embed="rId5"/>
                <a:stretch>
                  <a:fillRect t="-8197" r="-18182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Прямоугольник 36"/>
              <p:cNvSpPr/>
              <p:nvPr/>
            </p:nvSpPr>
            <p:spPr>
              <a:xfrm>
                <a:off x="2411760" y="3886944"/>
                <a:ext cx="39606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𝐵</m:t>
                      </m:r>
                    </m:oMath>
                  </m:oMathPara>
                </a14:m>
                <a:endParaRPr lang="ru-RU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7" name="Прямоугольник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1760" y="3886944"/>
                <a:ext cx="396069" cy="369332"/>
              </a:xfrm>
              <a:prstGeom prst="rect">
                <a:avLst/>
              </a:prstGeom>
              <a:blipFill rotWithShape="1">
                <a:blip r:embed="rId6"/>
                <a:stretch>
                  <a:fillRect t="-8333" r="-20000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Прямоугольник 15"/>
          <p:cNvSpPr/>
          <p:nvPr/>
        </p:nvSpPr>
        <p:spPr>
          <a:xfrm>
            <a:off x="5837074" y="1270506"/>
            <a:ext cx="19032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</a:rPr>
              <a:t>Двугранные углы</a:t>
            </a:r>
            <a:endParaRPr lang="ru-RU" b="1" i="1" dirty="0">
              <a:solidFill>
                <a:schemeClr val="tx2">
                  <a:lumMod val="50000"/>
                </a:schemeClr>
              </a:solidFill>
            </a:endParaRPr>
          </a:p>
        </p:txBody>
      </p:sp>
      <p:grpSp>
        <p:nvGrpSpPr>
          <p:cNvPr id="17" name="Группа 16"/>
          <p:cNvGrpSpPr/>
          <p:nvPr/>
        </p:nvGrpSpPr>
        <p:grpSpPr>
          <a:xfrm rot="16200000">
            <a:off x="5793153" y="1975592"/>
            <a:ext cx="2009584" cy="3240000"/>
            <a:chOff x="5400248" y="1419622"/>
            <a:chExt cx="2795394" cy="3240000"/>
          </a:xfrm>
        </p:grpSpPr>
        <p:sp>
          <p:nvSpPr>
            <p:cNvPr id="38" name="Параллелограмм 37"/>
            <p:cNvSpPr/>
            <p:nvPr/>
          </p:nvSpPr>
          <p:spPr>
            <a:xfrm rot="16200000" flipV="1">
              <a:off x="4482248" y="2337622"/>
              <a:ext cx="3240000" cy="1404000"/>
            </a:xfrm>
            <a:prstGeom prst="parallelogram">
              <a:avLst>
                <a:gd name="adj" fmla="val 72623"/>
              </a:avLst>
            </a:prstGeom>
            <a:solidFill>
              <a:schemeClr val="accent4">
                <a:lumMod val="40000"/>
                <a:lumOff val="60000"/>
                <a:alpha val="50000"/>
              </a:schemeClr>
            </a:solidFill>
            <a:ln w="9525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9" name="Параллелограмм 38"/>
            <p:cNvSpPr/>
            <p:nvPr/>
          </p:nvSpPr>
          <p:spPr>
            <a:xfrm rot="5400000" flipH="1" flipV="1">
              <a:off x="5873642" y="2337622"/>
              <a:ext cx="3240000" cy="1404000"/>
            </a:xfrm>
            <a:prstGeom prst="parallelogram">
              <a:avLst>
                <a:gd name="adj" fmla="val 71945"/>
              </a:avLst>
            </a:prstGeom>
            <a:solidFill>
              <a:schemeClr val="accent5">
                <a:lumMod val="40000"/>
                <a:lumOff val="60000"/>
                <a:alpha val="50000"/>
              </a:schemeClr>
            </a:solidFill>
            <a:ln w="9525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Прямоугольник 40"/>
              <p:cNvSpPr/>
              <p:nvPr/>
            </p:nvSpPr>
            <p:spPr>
              <a:xfrm>
                <a:off x="7138646" y="2740149"/>
                <a:ext cx="38568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𝐴</m:t>
                      </m:r>
                    </m:oMath>
                  </m:oMathPara>
                </a14:m>
                <a:endParaRPr lang="ru-RU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1" name="Прямоугольник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8646" y="2740149"/>
                <a:ext cx="385682" cy="369332"/>
              </a:xfrm>
              <a:prstGeom prst="rect">
                <a:avLst/>
              </a:prstGeom>
              <a:blipFill rotWithShape="1">
                <a:blip r:embed="rId7"/>
                <a:stretch>
                  <a:fillRect t="-6557" r="-22222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Овал 41"/>
          <p:cNvSpPr/>
          <p:nvPr/>
        </p:nvSpPr>
        <p:spPr>
          <a:xfrm>
            <a:off x="7354670" y="3100189"/>
            <a:ext cx="72000" cy="72000"/>
          </a:xfrm>
          <a:prstGeom prst="ellipse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3" name="Овал 42"/>
          <p:cNvSpPr/>
          <p:nvPr/>
        </p:nvSpPr>
        <p:spPr>
          <a:xfrm>
            <a:off x="6502288" y="4050251"/>
            <a:ext cx="72000" cy="72000"/>
          </a:xfrm>
          <a:prstGeom prst="ellipse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Прямоугольник 43"/>
              <p:cNvSpPr/>
              <p:nvPr/>
            </p:nvSpPr>
            <p:spPr>
              <a:xfrm>
                <a:off x="6336171" y="4093676"/>
                <a:ext cx="39606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𝐵</m:t>
                      </m:r>
                    </m:oMath>
                  </m:oMathPara>
                </a14:m>
                <a:endParaRPr lang="ru-RU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4" name="Прямоугольник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6171" y="4093676"/>
                <a:ext cx="396069" cy="369332"/>
              </a:xfrm>
              <a:prstGeom prst="rect">
                <a:avLst/>
              </a:prstGeom>
              <a:blipFill rotWithShape="1">
                <a:blip r:embed="rId8"/>
                <a:stretch>
                  <a:fillRect t="-8333" r="-21538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Прямая соединительная линия 19"/>
          <p:cNvCxnSpPr/>
          <p:nvPr/>
        </p:nvCxnSpPr>
        <p:spPr>
          <a:xfrm>
            <a:off x="5076056" y="3598912"/>
            <a:ext cx="280831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Овал 48"/>
          <p:cNvSpPr/>
          <p:nvPr/>
        </p:nvSpPr>
        <p:spPr>
          <a:xfrm>
            <a:off x="5652128" y="3567958"/>
            <a:ext cx="72000" cy="72000"/>
          </a:xfrm>
          <a:prstGeom prst="ellipse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Прямоугольник 49"/>
              <p:cNvSpPr/>
              <p:nvPr/>
            </p:nvSpPr>
            <p:spPr>
              <a:xfrm>
                <a:off x="5423624" y="3268588"/>
                <a:ext cx="39869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𝐶</m:t>
                      </m:r>
                    </m:oMath>
                  </m:oMathPara>
                </a14:m>
                <a:endParaRPr lang="ru-RU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0" name="Прямоугольник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3624" y="3268588"/>
                <a:ext cx="398699" cy="369332"/>
              </a:xfrm>
              <a:prstGeom prst="rect">
                <a:avLst/>
              </a:prstGeom>
              <a:blipFill rotWithShape="1">
                <a:blip r:embed="rId9"/>
                <a:stretch>
                  <a:fillRect t="-8197" r="-18462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Овал 50"/>
          <p:cNvSpPr/>
          <p:nvPr/>
        </p:nvSpPr>
        <p:spPr>
          <a:xfrm>
            <a:off x="7236304" y="3567958"/>
            <a:ext cx="72000" cy="72000"/>
          </a:xfrm>
          <a:prstGeom prst="ellipse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Прямоугольник 51"/>
              <p:cNvSpPr/>
              <p:nvPr/>
            </p:nvSpPr>
            <p:spPr>
              <a:xfrm>
                <a:off x="7007800" y="3268588"/>
                <a:ext cx="40459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𝐷</m:t>
                      </m:r>
                    </m:oMath>
                  </m:oMathPara>
                </a14:m>
                <a:endParaRPr lang="ru-RU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2" name="Прямоугольник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7800" y="3268588"/>
                <a:ext cx="404598" cy="369332"/>
              </a:xfrm>
              <a:prstGeom prst="rect">
                <a:avLst/>
              </a:prstGeom>
              <a:blipFill rotWithShape="1">
                <a:blip r:embed="rId10"/>
                <a:stretch>
                  <a:fillRect t="-8197" r="-19697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1965995" y="2047503"/>
                <a:ext cx="87716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1" i="1" smtClean="0">
                          <a:latin typeface="Cambria Math"/>
                          <a:ea typeface="Cambria Math"/>
                        </a:rPr>
                        <m:t>∠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𝑨𝑶𝑩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5995" y="2047503"/>
                <a:ext cx="877163" cy="369332"/>
              </a:xfrm>
              <a:prstGeom prst="rect">
                <a:avLst/>
              </a:prstGeom>
              <a:blipFill rotWithShape="1">
                <a:blip r:embed="rId11"/>
                <a:stretch>
                  <a:fillRect t="-8333" r="-9091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6371795" y="2052454"/>
                <a:ext cx="87395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𝑨𝑪𝑫𝑩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1795" y="2052454"/>
                <a:ext cx="873957" cy="369332"/>
              </a:xfrm>
              <a:prstGeom prst="rect">
                <a:avLst/>
              </a:prstGeom>
              <a:blipFill rotWithShape="1">
                <a:blip r:embed="rId12"/>
                <a:stretch>
                  <a:fillRect t="-8333" r="-8333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6" name="Группа 45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47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48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839382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75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500"/>
                            </p:stCondLst>
                            <p:childTnLst>
                              <p:par>
                                <p:cTn id="7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500"/>
                            </p:stCondLst>
                            <p:childTnLst>
                              <p:par>
                                <p:cTn id="10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  <p:bldP spid="6" grpId="0"/>
      <p:bldP spid="7" grpId="0"/>
      <p:bldP spid="29" grpId="0" animBg="1"/>
      <p:bldP spid="30" grpId="0"/>
      <p:bldP spid="8" grpId="0"/>
      <p:bldP spid="31" grpId="0"/>
      <p:bldP spid="32" grpId="0" animBg="1"/>
      <p:bldP spid="53" grpId="0" animBg="1"/>
      <p:bldP spid="54" grpId="0" animBg="1"/>
      <p:bldP spid="61" grpId="0"/>
      <p:bldP spid="37" grpId="0"/>
      <p:bldP spid="16" grpId="0"/>
      <p:bldP spid="41" grpId="0"/>
      <p:bldP spid="42" grpId="0" animBg="1"/>
      <p:bldP spid="43" grpId="0" animBg="1"/>
      <p:bldP spid="44" grpId="0"/>
      <p:bldP spid="49" grpId="0" animBg="1"/>
      <p:bldP spid="50" grpId="0"/>
      <p:bldP spid="51" grpId="0" animBg="1"/>
      <p:bldP spid="52" grpId="0"/>
      <p:bldP spid="21" grpId="0"/>
      <p:bldP spid="5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Прямоугольник 25"/>
          <p:cNvSpPr/>
          <p:nvPr/>
        </p:nvSpPr>
        <p:spPr>
          <a:xfrm>
            <a:off x="-179560" y="-52102"/>
            <a:ext cx="9433048" cy="5236046"/>
          </a:xfrm>
          <a:prstGeom prst="rect">
            <a:avLst/>
          </a:prstGeom>
          <a:solidFill>
            <a:srgbClr val="FFFFEB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олилиния 22"/>
          <p:cNvSpPr/>
          <p:nvPr/>
        </p:nvSpPr>
        <p:spPr>
          <a:xfrm>
            <a:off x="2377856" y="1432284"/>
            <a:ext cx="4392488" cy="3024336"/>
          </a:xfrm>
          <a:custGeom>
            <a:avLst/>
            <a:gdLst>
              <a:gd name="connsiteX0" fmla="*/ 25400 w 2980267"/>
              <a:gd name="connsiteY0" fmla="*/ 1405467 h 2074333"/>
              <a:gd name="connsiteX1" fmla="*/ 8467 w 2980267"/>
              <a:gd name="connsiteY1" fmla="*/ 1253067 h 2074333"/>
              <a:gd name="connsiteX2" fmla="*/ 25400 w 2980267"/>
              <a:gd name="connsiteY2" fmla="*/ 1083733 h 2074333"/>
              <a:gd name="connsiteX3" fmla="*/ 110067 w 2980267"/>
              <a:gd name="connsiteY3" fmla="*/ 948267 h 2074333"/>
              <a:gd name="connsiteX4" fmla="*/ 186267 w 2980267"/>
              <a:gd name="connsiteY4" fmla="*/ 838200 h 2074333"/>
              <a:gd name="connsiteX5" fmla="*/ 287867 w 2980267"/>
              <a:gd name="connsiteY5" fmla="*/ 753533 h 2074333"/>
              <a:gd name="connsiteX6" fmla="*/ 448733 w 2980267"/>
              <a:gd name="connsiteY6" fmla="*/ 643467 h 2074333"/>
              <a:gd name="connsiteX7" fmla="*/ 550333 w 2980267"/>
              <a:gd name="connsiteY7" fmla="*/ 601133 h 2074333"/>
              <a:gd name="connsiteX8" fmla="*/ 601133 w 2980267"/>
              <a:gd name="connsiteY8" fmla="*/ 516467 h 2074333"/>
              <a:gd name="connsiteX9" fmla="*/ 601133 w 2980267"/>
              <a:gd name="connsiteY9" fmla="*/ 406400 h 2074333"/>
              <a:gd name="connsiteX10" fmla="*/ 677333 w 2980267"/>
              <a:gd name="connsiteY10" fmla="*/ 321733 h 2074333"/>
              <a:gd name="connsiteX11" fmla="*/ 787400 w 2980267"/>
              <a:gd name="connsiteY11" fmla="*/ 262467 h 2074333"/>
              <a:gd name="connsiteX12" fmla="*/ 931333 w 2980267"/>
              <a:gd name="connsiteY12" fmla="*/ 228600 h 2074333"/>
              <a:gd name="connsiteX13" fmla="*/ 1168400 w 2980267"/>
              <a:gd name="connsiteY13" fmla="*/ 211667 h 2074333"/>
              <a:gd name="connsiteX14" fmla="*/ 1430867 w 2980267"/>
              <a:gd name="connsiteY14" fmla="*/ 237067 h 2074333"/>
              <a:gd name="connsiteX15" fmla="*/ 1574800 w 2980267"/>
              <a:gd name="connsiteY15" fmla="*/ 220133 h 2074333"/>
              <a:gd name="connsiteX16" fmla="*/ 1761067 w 2980267"/>
              <a:gd name="connsiteY16" fmla="*/ 160867 h 2074333"/>
              <a:gd name="connsiteX17" fmla="*/ 1921933 w 2980267"/>
              <a:gd name="connsiteY17" fmla="*/ 76200 h 2074333"/>
              <a:gd name="connsiteX18" fmla="*/ 2108200 w 2980267"/>
              <a:gd name="connsiteY18" fmla="*/ 8467 h 2074333"/>
              <a:gd name="connsiteX19" fmla="*/ 2345267 w 2980267"/>
              <a:gd name="connsiteY19" fmla="*/ 0 h 2074333"/>
              <a:gd name="connsiteX20" fmla="*/ 2565400 w 2980267"/>
              <a:gd name="connsiteY20" fmla="*/ 33867 h 2074333"/>
              <a:gd name="connsiteX21" fmla="*/ 2760133 w 2980267"/>
              <a:gd name="connsiteY21" fmla="*/ 101600 h 2074333"/>
              <a:gd name="connsiteX22" fmla="*/ 2904067 w 2980267"/>
              <a:gd name="connsiteY22" fmla="*/ 203200 h 2074333"/>
              <a:gd name="connsiteX23" fmla="*/ 2980267 w 2980267"/>
              <a:gd name="connsiteY23" fmla="*/ 389467 h 2074333"/>
              <a:gd name="connsiteX24" fmla="*/ 2980267 w 2980267"/>
              <a:gd name="connsiteY24" fmla="*/ 558800 h 2074333"/>
              <a:gd name="connsiteX25" fmla="*/ 2912533 w 2980267"/>
              <a:gd name="connsiteY25" fmla="*/ 728133 h 2074333"/>
              <a:gd name="connsiteX26" fmla="*/ 2802467 w 2980267"/>
              <a:gd name="connsiteY26" fmla="*/ 889000 h 2074333"/>
              <a:gd name="connsiteX27" fmla="*/ 2709333 w 2980267"/>
              <a:gd name="connsiteY27" fmla="*/ 1049867 h 2074333"/>
              <a:gd name="connsiteX28" fmla="*/ 2683933 w 2980267"/>
              <a:gd name="connsiteY28" fmla="*/ 1227667 h 2074333"/>
              <a:gd name="connsiteX29" fmla="*/ 2633133 w 2980267"/>
              <a:gd name="connsiteY29" fmla="*/ 1473200 h 2074333"/>
              <a:gd name="connsiteX30" fmla="*/ 2556933 w 2980267"/>
              <a:gd name="connsiteY30" fmla="*/ 1634067 h 2074333"/>
              <a:gd name="connsiteX31" fmla="*/ 2497667 w 2980267"/>
              <a:gd name="connsiteY31" fmla="*/ 1744133 h 2074333"/>
              <a:gd name="connsiteX32" fmla="*/ 2379133 w 2980267"/>
              <a:gd name="connsiteY32" fmla="*/ 1845733 h 2074333"/>
              <a:gd name="connsiteX33" fmla="*/ 2226733 w 2980267"/>
              <a:gd name="connsiteY33" fmla="*/ 1938867 h 2074333"/>
              <a:gd name="connsiteX34" fmla="*/ 2074333 w 2980267"/>
              <a:gd name="connsiteY34" fmla="*/ 1964267 h 2074333"/>
              <a:gd name="connsiteX35" fmla="*/ 1921933 w 2980267"/>
              <a:gd name="connsiteY35" fmla="*/ 1955800 h 2074333"/>
              <a:gd name="connsiteX36" fmla="*/ 1727200 w 2980267"/>
              <a:gd name="connsiteY36" fmla="*/ 1964267 h 2074333"/>
              <a:gd name="connsiteX37" fmla="*/ 1566333 w 2980267"/>
              <a:gd name="connsiteY37" fmla="*/ 1955800 h 2074333"/>
              <a:gd name="connsiteX38" fmla="*/ 1388533 w 2980267"/>
              <a:gd name="connsiteY38" fmla="*/ 1955800 h 2074333"/>
              <a:gd name="connsiteX39" fmla="*/ 1176867 w 2980267"/>
              <a:gd name="connsiteY39" fmla="*/ 1955800 h 2074333"/>
              <a:gd name="connsiteX40" fmla="*/ 939800 w 2980267"/>
              <a:gd name="connsiteY40" fmla="*/ 2006600 h 2074333"/>
              <a:gd name="connsiteX41" fmla="*/ 795867 w 2980267"/>
              <a:gd name="connsiteY41" fmla="*/ 2057400 h 2074333"/>
              <a:gd name="connsiteX42" fmla="*/ 541867 w 2980267"/>
              <a:gd name="connsiteY42" fmla="*/ 2074333 h 2074333"/>
              <a:gd name="connsiteX43" fmla="*/ 338667 w 2980267"/>
              <a:gd name="connsiteY43" fmla="*/ 2074333 h 2074333"/>
              <a:gd name="connsiteX44" fmla="*/ 254000 w 2980267"/>
              <a:gd name="connsiteY44" fmla="*/ 2048933 h 2074333"/>
              <a:gd name="connsiteX45" fmla="*/ 169333 w 2980267"/>
              <a:gd name="connsiteY45" fmla="*/ 1947333 h 2074333"/>
              <a:gd name="connsiteX46" fmla="*/ 110067 w 2980267"/>
              <a:gd name="connsiteY46" fmla="*/ 1811867 h 2074333"/>
              <a:gd name="connsiteX47" fmla="*/ 50800 w 2980267"/>
              <a:gd name="connsiteY47" fmla="*/ 1625600 h 2074333"/>
              <a:gd name="connsiteX48" fmla="*/ 0 w 2980267"/>
              <a:gd name="connsiteY48" fmla="*/ 1473200 h 2074333"/>
              <a:gd name="connsiteX49" fmla="*/ 0 w 2980267"/>
              <a:gd name="connsiteY49" fmla="*/ 1320800 h 2074333"/>
              <a:gd name="connsiteX50" fmla="*/ 25400 w 2980267"/>
              <a:gd name="connsiteY50" fmla="*/ 1210733 h 2074333"/>
              <a:gd name="connsiteX0" fmla="*/ 6350 w 2980267"/>
              <a:gd name="connsiteY0" fmla="*/ 1262592 h 2074333"/>
              <a:gd name="connsiteX1" fmla="*/ 8467 w 2980267"/>
              <a:gd name="connsiteY1" fmla="*/ 1253067 h 2074333"/>
              <a:gd name="connsiteX2" fmla="*/ 25400 w 2980267"/>
              <a:gd name="connsiteY2" fmla="*/ 1083733 h 2074333"/>
              <a:gd name="connsiteX3" fmla="*/ 110067 w 2980267"/>
              <a:gd name="connsiteY3" fmla="*/ 948267 h 2074333"/>
              <a:gd name="connsiteX4" fmla="*/ 186267 w 2980267"/>
              <a:gd name="connsiteY4" fmla="*/ 838200 h 2074333"/>
              <a:gd name="connsiteX5" fmla="*/ 287867 w 2980267"/>
              <a:gd name="connsiteY5" fmla="*/ 753533 h 2074333"/>
              <a:gd name="connsiteX6" fmla="*/ 448733 w 2980267"/>
              <a:gd name="connsiteY6" fmla="*/ 643467 h 2074333"/>
              <a:gd name="connsiteX7" fmla="*/ 550333 w 2980267"/>
              <a:gd name="connsiteY7" fmla="*/ 601133 h 2074333"/>
              <a:gd name="connsiteX8" fmla="*/ 601133 w 2980267"/>
              <a:gd name="connsiteY8" fmla="*/ 516467 h 2074333"/>
              <a:gd name="connsiteX9" fmla="*/ 601133 w 2980267"/>
              <a:gd name="connsiteY9" fmla="*/ 406400 h 2074333"/>
              <a:gd name="connsiteX10" fmla="*/ 677333 w 2980267"/>
              <a:gd name="connsiteY10" fmla="*/ 321733 h 2074333"/>
              <a:gd name="connsiteX11" fmla="*/ 787400 w 2980267"/>
              <a:gd name="connsiteY11" fmla="*/ 262467 h 2074333"/>
              <a:gd name="connsiteX12" fmla="*/ 931333 w 2980267"/>
              <a:gd name="connsiteY12" fmla="*/ 228600 h 2074333"/>
              <a:gd name="connsiteX13" fmla="*/ 1168400 w 2980267"/>
              <a:gd name="connsiteY13" fmla="*/ 211667 h 2074333"/>
              <a:gd name="connsiteX14" fmla="*/ 1430867 w 2980267"/>
              <a:gd name="connsiteY14" fmla="*/ 237067 h 2074333"/>
              <a:gd name="connsiteX15" fmla="*/ 1574800 w 2980267"/>
              <a:gd name="connsiteY15" fmla="*/ 220133 h 2074333"/>
              <a:gd name="connsiteX16" fmla="*/ 1761067 w 2980267"/>
              <a:gd name="connsiteY16" fmla="*/ 160867 h 2074333"/>
              <a:gd name="connsiteX17" fmla="*/ 1921933 w 2980267"/>
              <a:gd name="connsiteY17" fmla="*/ 76200 h 2074333"/>
              <a:gd name="connsiteX18" fmla="*/ 2108200 w 2980267"/>
              <a:gd name="connsiteY18" fmla="*/ 8467 h 2074333"/>
              <a:gd name="connsiteX19" fmla="*/ 2345267 w 2980267"/>
              <a:gd name="connsiteY19" fmla="*/ 0 h 2074333"/>
              <a:gd name="connsiteX20" fmla="*/ 2565400 w 2980267"/>
              <a:gd name="connsiteY20" fmla="*/ 33867 h 2074333"/>
              <a:gd name="connsiteX21" fmla="*/ 2760133 w 2980267"/>
              <a:gd name="connsiteY21" fmla="*/ 101600 h 2074333"/>
              <a:gd name="connsiteX22" fmla="*/ 2904067 w 2980267"/>
              <a:gd name="connsiteY22" fmla="*/ 203200 h 2074333"/>
              <a:gd name="connsiteX23" fmla="*/ 2980267 w 2980267"/>
              <a:gd name="connsiteY23" fmla="*/ 389467 h 2074333"/>
              <a:gd name="connsiteX24" fmla="*/ 2980267 w 2980267"/>
              <a:gd name="connsiteY24" fmla="*/ 558800 h 2074333"/>
              <a:gd name="connsiteX25" fmla="*/ 2912533 w 2980267"/>
              <a:gd name="connsiteY25" fmla="*/ 728133 h 2074333"/>
              <a:gd name="connsiteX26" fmla="*/ 2802467 w 2980267"/>
              <a:gd name="connsiteY26" fmla="*/ 889000 h 2074333"/>
              <a:gd name="connsiteX27" fmla="*/ 2709333 w 2980267"/>
              <a:gd name="connsiteY27" fmla="*/ 1049867 h 2074333"/>
              <a:gd name="connsiteX28" fmla="*/ 2683933 w 2980267"/>
              <a:gd name="connsiteY28" fmla="*/ 1227667 h 2074333"/>
              <a:gd name="connsiteX29" fmla="*/ 2633133 w 2980267"/>
              <a:gd name="connsiteY29" fmla="*/ 1473200 h 2074333"/>
              <a:gd name="connsiteX30" fmla="*/ 2556933 w 2980267"/>
              <a:gd name="connsiteY30" fmla="*/ 1634067 h 2074333"/>
              <a:gd name="connsiteX31" fmla="*/ 2497667 w 2980267"/>
              <a:gd name="connsiteY31" fmla="*/ 1744133 h 2074333"/>
              <a:gd name="connsiteX32" fmla="*/ 2379133 w 2980267"/>
              <a:gd name="connsiteY32" fmla="*/ 1845733 h 2074333"/>
              <a:gd name="connsiteX33" fmla="*/ 2226733 w 2980267"/>
              <a:gd name="connsiteY33" fmla="*/ 1938867 h 2074333"/>
              <a:gd name="connsiteX34" fmla="*/ 2074333 w 2980267"/>
              <a:gd name="connsiteY34" fmla="*/ 1964267 h 2074333"/>
              <a:gd name="connsiteX35" fmla="*/ 1921933 w 2980267"/>
              <a:gd name="connsiteY35" fmla="*/ 1955800 h 2074333"/>
              <a:gd name="connsiteX36" fmla="*/ 1727200 w 2980267"/>
              <a:gd name="connsiteY36" fmla="*/ 1964267 h 2074333"/>
              <a:gd name="connsiteX37" fmla="*/ 1566333 w 2980267"/>
              <a:gd name="connsiteY37" fmla="*/ 1955800 h 2074333"/>
              <a:gd name="connsiteX38" fmla="*/ 1388533 w 2980267"/>
              <a:gd name="connsiteY38" fmla="*/ 1955800 h 2074333"/>
              <a:gd name="connsiteX39" fmla="*/ 1176867 w 2980267"/>
              <a:gd name="connsiteY39" fmla="*/ 1955800 h 2074333"/>
              <a:gd name="connsiteX40" fmla="*/ 939800 w 2980267"/>
              <a:gd name="connsiteY40" fmla="*/ 2006600 h 2074333"/>
              <a:gd name="connsiteX41" fmla="*/ 795867 w 2980267"/>
              <a:gd name="connsiteY41" fmla="*/ 2057400 h 2074333"/>
              <a:gd name="connsiteX42" fmla="*/ 541867 w 2980267"/>
              <a:gd name="connsiteY42" fmla="*/ 2074333 h 2074333"/>
              <a:gd name="connsiteX43" fmla="*/ 338667 w 2980267"/>
              <a:gd name="connsiteY43" fmla="*/ 2074333 h 2074333"/>
              <a:gd name="connsiteX44" fmla="*/ 254000 w 2980267"/>
              <a:gd name="connsiteY44" fmla="*/ 2048933 h 2074333"/>
              <a:gd name="connsiteX45" fmla="*/ 169333 w 2980267"/>
              <a:gd name="connsiteY45" fmla="*/ 1947333 h 2074333"/>
              <a:gd name="connsiteX46" fmla="*/ 110067 w 2980267"/>
              <a:gd name="connsiteY46" fmla="*/ 1811867 h 2074333"/>
              <a:gd name="connsiteX47" fmla="*/ 50800 w 2980267"/>
              <a:gd name="connsiteY47" fmla="*/ 1625600 h 2074333"/>
              <a:gd name="connsiteX48" fmla="*/ 0 w 2980267"/>
              <a:gd name="connsiteY48" fmla="*/ 1473200 h 2074333"/>
              <a:gd name="connsiteX49" fmla="*/ 0 w 2980267"/>
              <a:gd name="connsiteY49" fmla="*/ 1320800 h 2074333"/>
              <a:gd name="connsiteX50" fmla="*/ 25400 w 2980267"/>
              <a:gd name="connsiteY50" fmla="*/ 1210733 h 2074333"/>
              <a:gd name="connsiteX0" fmla="*/ 6350 w 2980267"/>
              <a:gd name="connsiteY0" fmla="*/ 1262592 h 2074333"/>
              <a:gd name="connsiteX1" fmla="*/ 8467 w 2980267"/>
              <a:gd name="connsiteY1" fmla="*/ 1253067 h 2074333"/>
              <a:gd name="connsiteX2" fmla="*/ 25400 w 2980267"/>
              <a:gd name="connsiteY2" fmla="*/ 1083733 h 2074333"/>
              <a:gd name="connsiteX3" fmla="*/ 110067 w 2980267"/>
              <a:gd name="connsiteY3" fmla="*/ 948267 h 2074333"/>
              <a:gd name="connsiteX4" fmla="*/ 186267 w 2980267"/>
              <a:gd name="connsiteY4" fmla="*/ 838200 h 2074333"/>
              <a:gd name="connsiteX5" fmla="*/ 287867 w 2980267"/>
              <a:gd name="connsiteY5" fmla="*/ 753533 h 2074333"/>
              <a:gd name="connsiteX6" fmla="*/ 448733 w 2980267"/>
              <a:gd name="connsiteY6" fmla="*/ 643467 h 2074333"/>
              <a:gd name="connsiteX7" fmla="*/ 550333 w 2980267"/>
              <a:gd name="connsiteY7" fmla="*/ 601133 h 2074333"/>
              <a:gd name="connsiteX8" fmla="*/ 601133 w 2980267"/>
              <a:gd name="connsiteY8" fmla="*/ 516467 h 2074333"/>
              <a:gd name="connsiteX9" fmla="*/ 601133 w 2980267"/>
              <a:gd name="connsiteY9" fmla="*/ 406400 h 2074333"/>
              <a:gd name="connsiteX10" fmla="*/ 677333 w 2980267"/>
              <a:gd name="connsiteY10" fmla="*/ 321733 h 2074333"/>
              <a:gd name="connsiteX11" fmla="*/ 787400 w 2980267"/>
              <a:gd name="connsiteY11" fmla="*/ 262467 h 2074333"/>
              <a:gd name="connsiteX12" fmla="*/ 931333 w 2980267"/>
              <a:gd name="connsiteY12" fmla="*/ 228600 h 2074333"/>
              <a:gd name="connsiteX13" fmla="*/ 1168400 w 2980267"/>
              <a:gd name="connsiteY13" fmla="*/ 211667 h 2074333"/>
              <a:gd name="connsiteX14" fmla="*/ 1430867 w 2980267"/>
              <a:gd name="connsiteY14" fmla="*/ 237067 h 2074333"/>
              <a:gd name="connsiteX15" fmla="*/ 1574800 w 2980267"/>
              <a:gd name="connsiteY15" fmla="*/ 220133 h 2074333"/>
              <a:gd name="connsiteX16" fmla="*/ 1761067 w 2980267"/>
              <a:gd name="connsiteY16" fmla="*/ 160867 h 2074333"/>
              <a:gd name="connsiteX17" fmla="*/ 1921933 w 2980267"/>
              <a:gd name="connsiteY17" fmla="*/ 76200 h 2074333"/>
              <a:gd name="connsiteX18" fmla="*/ 2108200 w 2980267"/>
              <a:gd name="connsiteY18" fmla="*/ 8467 h 2074333"/>
              <a:gd name="connsiteX19" fmla="*/ 2345267 w 2980267"/>
              <a:gd name="connsiteY19" fmla="*/ 0 h 2074333"/>
              <a:gd name="connsiteX20" fmla="*/ 2565400 w 2980267"/>
              <a:gd name="connsiteY20" fmla="*/ 33867 h 2074333"/>
              <a:gd name="connsiteX21" fmla="*/ 2760133 w 2980267"/>
              <a:gd name="connsiteY21" fmla="*/ 101600 h 2074333"/>
              <a:gd name="connsiteX22" fmla="*/ 2904067 w 2980267"/>
              <a:gd name="connsiteY22" fmla="*/ 203200 h 2074333"/>
              <a:gd name="connsiteX23" fmla="*/ 2980267 w 2980267"/>
              <a:gd name="connsiteY23" fmla="*/ 389467 h 2074333"/>
              <a:gd name="connsiteX24" fmla="*/ 2980267 w 2980267"/>
              <a:gd name="connsiteY24" fmla="*/ 558800 h 2074333"/>
              <a:gd name="connsiteX25" fmla="*/ 2912533 w 2980267"/>
              <a:gd name="connsiteY25" fmla="*/ 728133 h 2074333"/>
              <a:gd name="connsiteX26" fmla="*/ 2802467 w 2980267"/>
              <a:gd name="connsiteY26" fmla="*/ 889000 h 2074333"/>
              <a:gd name="connsiteX27" fmla="*/ 2709333 w 2980267"/>
              <a:gd name="connsiteY27" fmla="*/ 1049867 h 2074333"/>
              <a:gd name="connsiteX28" fmla="*/ 2683933 w 2980267"/>
              <a:gd name="connsiteY28" fmla="*/ 1227667 h 2074333"/>
              <a:gd name="connsiteX29" fmla="*/ 2633133 w 2980267"/>
              <a:gd name="connsiteY29" fmla="*/ 1473200 h 2074333"/>
              <a:gd name="connsiteX30" fmla="*/ 2556933 w 2980267"/>
              <a:gd name="connsiteY30" fmla="*/ 1634067 h 2074333"/>
              <a:gd name="connsiteX31" fmla="*/ 2497667 w 2980267"/>
              <a:gd name="connsiteY31" fmla="*/ 1744133 h 2074333"/>
              <a:gd name="connsiteX32" fmla="*/ 2379133 w 2980267"/>
              <a:gd name="connsiteY32" fmla="*/ 1845733 h 2074333"/>
              <a:gd name="connsiteX33" fmla="*/ 2226733 w 2980267"/>
              <a:gd name="connsiteY33" fmla="*/ 1938867 h 2074333"/>
              <a:gd name="connsiteX34" fmla="*/ 2074333 w 2980267"/>
              <a:gd name="connsiteY34" fmla="*/ 1964267 h 2074333"/>
              <a:gd name="connsiteX35" fmla="*/ 1921933 w 2980267"/>
              <a:gd name="connsiteY35" fmla="*/ 1955800 h 2074333"/>
              <a:gd name="connsiteX36" fmla="*/ 1727200 w 2980267"/>
              <a:gd name="connsiteY36" fmla="*/ 1964267 h 2074333"/>
              <a:gd name="connsiteX37" fmla="*/ 1566333 w 2980267"/>
              <a:gd name="connsiteY37" fmla="*/ 1955800 h 2074333"/>
              <a:gd name="connsiteX38" fmla="*/ 1388533 w 2980267"/>
              <a:gd name="connsiteY38" fmla="*/ 1955800 h 2074333"/>
              <a:gd name="connsiteX39" fmla="*/ 1176867 w 2980267"/>
              <a:gd name="connsiteY39" fmla="*/ 1955800 h 2074333"/>
              <a:gd name="connsiteX40" fmla="*/ 939800 w 2980267"/>
              <a:gd name="connsiteY40" fmla="*/ 2006600 h 2074333"/>
              <a:gd name="connsiteX41" fmla="*/ 795867 w 2980267"/>
              <a:gd name="connsiteY41" fmla="*/ 2057400 h 2074333"/>
              <a:gd name="connsiteX42" fmla="*/ 541867 w 2980267"/>
              <a:gd name="connsiteY42" fmla="*/ 2074333 h 2074333"/>
              <a:gd name="connsiteX43" fmla="*/ 338667 w 2980267"/>
              <a:gd name="connsiteY43" fmla="*/ 2074333 h 2074333"/>
              <a:gd name="connsiteX44" fmla="*/ 254000 w 2980267"/>
              <a:gd name="connsiteY44" fmla="*/ 2048933 h 2074333"/>
              <a:gd name="connsiteX45" fmla="*/ 169333 w 2980267"/>
              <a:gd name="connsiteY45" fmla="*/ 1947333 h 2074333"/>
              <a:gd name="connsiteX46" fmla="*/ 110067 w 2980267"/>
              <a:gd name="connsiteY46" fmla="*/ 1811867 h 2074333"/>
              <a:gd name="connsiteX47" fmla="*/ 50800 w 2980267"/>
              <a:gd name="connsiteY47" fmla="*/ 1625600 h 2074333"/>
              <a:gd name="connsiteX48" fmla="*/ 0 w 2980267"/>
              <a:gd name="connsiteY48" fmla="*/ 1473200 h 2074333"/>
              <a:gd name="connsiteX49" fmla="*/ 0 w 2980267"/>
              <a:gd name="connsiteY49" fmla="*/ 1320800 h 2074333"/>
              <a:gd name="connsiteX50" fmla="*/ 6350 w 2980267"/>
              <a:gd name="connsiteY50" fmla="*/ 1244071 h 2074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2980267" h="2074333">
                <a:moveTo>
                  <a:pt x="6350" y="1262592"/>
                </a:moveTo>
                <a:lnTo>
                  <a:pt x="8467" y="1253067"/>
                </a:lnTo>
                <a:lnTo>
                  <a:pt x="25400" y="1083733"/>
                </a:lnTo>
                <a:lnTo>
                  <a:pt x="110067" y="948267"/>
                </a:lnTo>
                <a:lnTo>
                  <a:pt x="186267" y="838200"/>
                </a:lnTo>
                <a:lnTo>
                  <a:pt x="287867" y="753533"/>
                </a:lnTo>
                <a:lnTo>
                  <a:pt x="448733" y="643467"/>
                </a:lnTo>
                <a:lnTo>
                  <a:pt x="550333" y="601133"/>
                </a:lnTo>
                <a:lnTo>
                  <a:pt x="601133" y="516467"/>
                </a:lnTo>
                <a:lnTo>
                  <a:pt x="601133" y="406400"/>
                </a:lnTo>
                <a:lnTo>
                  <a:pt x="677333" y="321733"/>
                </a:lnTo>
                <a:lnTo>
                  <a:pt x="787400" y="262467"/>
                </a:lnTo>
                <a:lnTo>
                  <a:pt x="931333" y="228600"/>
                </a:lnTo>
                <a:lnTo>
                  <a:pt x="1168400" y="211667"/>
                </a:lnTo>
                <a:lnTo>
                  <a:pt x="1430867" y="237067"/>
                </a:lnTo>
                <a:lnTo>
                  <a:pt x="1574800" y="220133"/>
                </a:lnTo>
                <a:lnTo>
                  <a:pt x="1761067" y="160867"/>
                </a:lnTo>
                <a:lnTo>
                  <a:pt x="1921933" y="76200"/>
                </a:lnTo>
                <a:lnTo>
                  <a:pt x="2108200" y="8467"/>
                </a:lnTo>
                <a:lnTo>
                  <a:pt x="2345267" y="0"/>
                </a:lnTo>
                <a:lnTo>
                  <a:pt x="2565400" y="33867"/>
                </a:lnTo>
                <a:lnTo>
                  <a:pt x="2760133" y="101600"/>
                </a:lnTo>
                <a:lnTo>
                  <a:pt x="2904067" y="203200"/>
                </a:lnTo>
                <a:lnTo>
                  <a:pt x="2980267" y="389467"/>
                </a:lnTo>
                <a:lnTo>
                  <a:pt x="2980267" y="558800"/>
                </a:lnTo>
                <a:lnTo>
                  <a:pt x="2912533" y="728133"/>
                </a:lnTo>
                <a:lnTo>
                  <a:pt x="2802467" y="889000"/>
                </a:lnTo>
                <a:lnTo>
                  <a:pt x="2709333" y="1049867"/>
                </a:lnTo>
                <a:lnTo>
                  <a:pt x="2683933" y="1227667"/>
                </a:lnTo>
                <a:lnTo>
                  <a:pt x="2633133" y="1473200"/>
                </a:lnTo>
                <a:lnTo>
                  <a:pt x="2556933" y="1634067"/>
                </a:lnTo>
                <a:lnTo>
                  <a:pt x="2497667" y="1744133"/>
                </a:lnTo>
                <a:lnTo>
                  <a:pt x="2379133" y="1845733"/>
                </a:lnTo>
                <a:lnTo>
                  <a:pt x="2226733" y="1938867"/>
                </a:lnTo>
                <a:lnTo>
                  <a:pt x="2074333" y="1964267"/>
                </a:lnTo>
                <a:lnTo>
                  <a:pt x="1921933" y="1955800"/>
                </a:lnTo>
                <a:lnTo>
                  <a:pt x="1727200" y="1964267"/>
                </a:lnTo>
                <a:lnTo>
                  <a:pt x="1566333" y="1955800"/>
                </a:lnTo>
                <a:lnTo>
                  <a:pt x="1388533" y="1955800"/>
                </a:lnTo>
                <a:lnTo>
                  <a:pt x="1176867" y="1955800"/>
                </a:lnTo>
                <a:lnTo>
                  <a:pt x="939800" y="2006600"/>
                </a:lnTo>
                <a:lnTo>
                  <a:pt x="795867" y="2057400"/>
                </a:lnTo>
                <a:lnTo>
                  <a:pt x="541867" y="2074333"/>
                </a:lnTo>
                <a:lnTo>
                  <a:pt x="338667" y="2074333"/>
                </a:lnTo>
                <a:lnTo>
                  <a:pt x="254000" y="2048933"/>
                </a:lnTo>
                <a:lnTo>
                  <a:pt x="169333" y="1947333"/>
                </a:lnTo>
                <a:lnTo>
                  <a:pt x="110067" y="1811867"/>
                </a:lnTo>
                <a:lnTo>
                  <a:pt x="50800" y="1625600"/>
                </a:lnTo>
                <a:lnTo>
                  <a:pt x="0" y="1473200"/>
                </a:lnTo>
                <a:lnTo>
                  <a:pt x="0" y="1320800"/>
                </a:lnTo>
                <a:lnTo>
                  <a:pt x="6350" y="1244071"/>
                </a:lnTo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9502"/>
            <a:ext cx="8352928" cy="7200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Прямоугольник 39"/>
          <p:cNvSpPr/>
          <p:nvPr/>
        </p:nvSpPr>
        <p:spPr>
          <a:xfrm>
            <a:off x="357396" y="365026"/>
            <a:ext cx="84249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/>
                <a:ea typeface="Calibri"/>
              </a:rPr>
              <a:t>Аксиома планиметрии: 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</a:rPr>
              <a:t>любая </a:t>
            </a:r>
            <a:r>
              <a:rPr lang="ru-RU" i="1" dirty="0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</a:rPr>
              <a:t>прямая, проведенная в данной плоскости, разделяет эту 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</a:rPr>
              <a:t>плоскость на две полуплоскости</a:t>
            </a:r>
            <a:r>
              <a:rPr lang="ru-RU" dirty="0">
                <a:latin typeface="Times New Roman"/>
                <a:ea typeface="Calibri"/>
              </a:rPr>
              <a:t>.</a:t>
            </a:r>
          </a:p>
        </p:txBody>
      </p:sp>
      <p:sp>
        <p:nvSpPr>
          <p:cNvPr id="34" name="Полилиния 33"/>
          <p:cNvSpPr/>
          <p:nvPr/>
        </p:nvSpPr>
        <p:spPr>
          <a:xfrm>
            <a:off x="2375747" y="1733225"/>
            <a:ext cx="2324099" cy="2715730"/>
          </a:xfrm>
          <a:custGeom>
            <a:avLst/>
            <a:gdLst>
              <a:gd name="connsiteX0" fmla="*/ 25400 w 2980267"/>
              <a:gd name="connsiteY0" fmla="*/ 1405467 h 2074333"/>
              <a:gd name="connsiteX1" fmla="*/ 8467 w 2980267"/>
              <a:gd name="connsiteY1" fmla="*/ 1253067 h 2074333"/>
              <a:gd name="connsiteX2" fmla="*/ 25400 w 2980267"/>
              <a:gd name="connsiteY2" fmla="*/ 1083733 h 2074333"/>
              <a:gd name="connsiteX3" fmla="*/ 110067 w 2980267"/>
              <a:gd name="connsiteY3" fmla="*/ 948267 h 2074333"/>
              <a:gd name="connsiteX4" fmla="*/ 186267 w 2980267"/>
              <a:gd name="connsiteY4" fmla="*/ 838200 h 2074333"/>
              <a:gd name="connsiteX5" fmla="*/ 287867 w 2980267"/>
              <a:gd name="connsiteY5" fmla="*/ 753533 h 2074333"/>
              <a:gd name="connsiteX6" fmla="*/ 448733 w 2980267"/>
              <a:gd name="connsiteY6" fmla="*/ 643467 h 2074333"/>
              <a:gd name="connsiteX7" fmla="*/ 550333 w 2980267"/>
              <a:gd name="connsiteY7" fmla="*/ 601133 h 2074333"/>
              <a:gd name="connsiteX8" fmla="*/ 601133 w 2980267"/>
              <a:gd name="connsiteY8" fmla="*/ 516467 h 2074333"/>
              <a:gd name="connsiteX9" fmla="*/ 601133 w 2980267"/>
              <a:gd name="connsiteY9" fmla="*/ 406400 h 2074333"/>
              <a:gd name="connsiteX10" fmla="*/ 677333 w 2980267"/>
              <a:gd name="connsiteY10" fmla="*/ 321733 h 2074333"/>
              <a:gd name="connsiteX11" fmla="*/ 787400 w 2980267"/>
              <a:gd name="connsiteY11" fmla="*/ 262467 h 2074333"/>
              <a:gd name="connsiteX12" fmla="*/ 931333 w 2980267"/>
              <a:gd name="connsiteY12" fmla="*/ 228600 h 2074333"/>
              <a:gd name="connsiteX13" fmla="*/ 1168400 w 2980267"/>
              <a:gd name="connsiteY13" fmla="*/ 211667 h 2074333"/>
              <a:gd name="connsiteX14" fmla="*/ 1430867 w 2980267"/>
              <a:gd name="connsiteY14" fmla="*/ 237067 h 2074333"/>
              <a:gd name="connsiteX15" fmla="*/ 1574800 w 2980267"/>
              <a:gd name="connsiteY15" fmla="*/ 220133 h 2074333"/>
              <a:gd name="connsiteX16" fmla="*/ 1761067 w 2980267"/>
              <a:gd name="connsiteY16" fmla="*/ 160867 h 2074333"/>
              <a:gd name="connsiteX17" fmla="*/ 1921933 w 2980267"/>
              <a:gd name="connsiteY17" fmla="*/ 76200 h 2074333"/>
              <a:gd name="connsiteX18" fmla="*/ 2108200 w 2980267"/>
              <a:gd name="connsiteY18" fmla="*/ 8467 h 2074333"/>
              <a:gd name="connsiteX19" fmla="*/ 2345267 w 2980267"/>
              <a:gd name="connsiteY19" fmla="*/ 0 h 2074333"/>
              <a:gd name="connsiteX20" fmla="*/ 2565400 w 2980267"/>
              <a:gd name="connsiteY20" fmla="*/ 33867 h 2074333"/>
              <a:gd name="connsiteX21" fmla="*/ 2760133 w 2980267"/>
              <a:gd name="connsiteY21" fmla="*/ 101600 h 2074333"/>
              <a:gd name="connsiteX22" fmla="*/ 2904067 w 2980267"/>
              <a:gd name="connsiteY22" fmla="*/ 203200 h 2074333"/>
              <a:gd name="connsiteX23" fmla="*/ 2980267 w 2980267"/>
              <a:gd name="connsiteY23" fmla="*/ 389467 h 2074333"/>
              <a:gd name="connsiteX24" fmla="*/ 2980267 w 2980267"/>
              <a:gd name="connsiteY24" fmla="*/ 558800 h 2074333"/>
              <a:gd name="connsiteX25" fmla="*/ 2912533 w 2980267"/>
              <a:gd name="connsiteY25" fmla="*/ 728133 h 2074333"/>
              <a:gd name="connsiteX26" fmla="*/ 2802467 w 2980267"/>
              <a:gd name="connsiteY26" fmla="*/ 889000 h 2074333"/>
              <a:gd name="connsiteX27" fmla="*/ 2709333 w 2980267"/>
              <a:gd name="connsiteY27" fmla="*/ 1049867 h 2074333"/>
              <a:gd name="connsiteX28" fmla="*/ 2683933 w 2980267"/>
              <a:gd name="connsiteY28" fmla="*/ 1227667 h 2074333"/>
              <a:gd name="connsiteX29" fmla="*/ 2633133 w 2980267"/>
              <a:gd name="connsiteY29" fmla="*/ 1473200 h 2074333"/>
              <a:gd name="connsiteX30" fmla="*/ 2556933 w 2980267"/>
              <a:gd name="connsiteY30" fmla="*/ 1634067 h 2074333"/>
              <a:gd name="connsiteX31" fmla="*/ 2497667 w 2980267"/>
              <a:gd name="connsiteY31" fmla="*/ 1744133 h 2074333"/>
              <a:gd name="connsiteX32" fmla="*/ 2379133 w 2980267"/>
              <a:gd name="connsiteY32" fmla="*/ 1845733 h 2074333"/>
              <a:gd name="connsiteX33" fmla="*/ 2226733 w 2980267"/>
              <a:gd name="connsiteY33" fmla="*/ 1938867 h 2074333"/>
              <a:gd name="connsiteX34" fmla="*/ 2074333 w 2980267"/>
              <a:gd name="connsiteY34" fmla="*/ 1964267 h 2074333"/>
              <a:gd name="connsiteX35" fmla="*/ 1921933 w 2980267"/>
              <a:gd name="connsiteY35" fmla="*/ 1955800 h 2074333"/>
              <a:gd name="connsiteX36" fmla="*/ 1727200 w 2980267"/>
              <a:gd name="connsiteY36" fmla="*/ 1964267 h 2074333"/>
              <a:gd name="connsiteX37" fmla="*/ 1566333 w 2980267"/>
              <a:gd name="connsiteY37" fmla="*/ 1955800 h 2074333"/>
              <a:gd name="connsiteX38" fmla="*/ 1388533 w 2980267"/>
              <a:gd name="connsiteY38" fmla="*/ 1955800 h 2074333"/>
              <a:gd name="connsiteX39" fmla="*/ 1176867 w 2980267"/>
              <a:gd name="connsiteY39" fmla="*/ 1955800 h 2074333"/>
              <a:gd name="connsiteX40" fmla="*/ 939800 w 2980267"/>
              <a:gd name="connsiteY40" fmla="*/ 2006600 h 2074333"/>
              <a:gd name="connsiteX41" fmla="*/ 795867 w 2980267"/>
              <a:gd name="connsiteY41" fmla="*/ 2057400 h 2074333"/>
              <a:gd name="connsiteX42" fmla="*/ 541867 w 2980267"/>
              <a:gd name="connsiteY42" fmla="*/ 2074333 h 2074333"/>
              <a:gd name="connsiteX43" fmla="*/ 338667 w 2980267"/>
              <a:gd name="connsiteY43" fmla="*/ 2074333 h 2074333"/>
              <a:gd name="connsiteX44" fmla="*/ 254000 w 2980267"/>
              <a:gd name="connsiteY44" fmla="*/ 2048933 h 2074333"/>
              <a:gd name="connsiteX45" fmla="*/ 169333 w 2980267"/>
              <a:gd name="connsiteY45" fmla="*/ 1947333 h 2074333"/>
              <a:gd name="connsiteX46" fmla="*/ 110067 w 2980267"/>
              <a:gd name="connsiteY46" fmla="*/ 1811867 h 2074333"/>
              <a:gd name="connsiteX47" fmla="*/ 50800 w 2980267"/>
              <a:gd name="connsiteY47" fmla="*/ 1625600 h 2074333"/>
              <a:gd name="connsiteX48" fmla="*/ 0 w 2980267"/>
              <a:gd name="connsiteY48" fmla="*/ 1473200 h 2074333"/>
              <a:gd name="connsiteX49" fmla="*/ 0 w 2980267"/>
              <a:gd name="connsiteY49" fmla="*/ 1320800 h 2074333"/>
              <a:gd name="connsiteX50" fmla="*/ 25400 w 2980267"/>
              <a:gd name="connsiteY50" fmla="*/ 1210733 h 2074333"/>
              <a:gd name="connsiteX0" fmla="*/ 6350 w 2980267"/>
              <a:gd name="connsiteY0" fmla="*/ 1262592 h 2074333"/>
              <a:gd name="connsiteX1" fmla="*/ 8467 w 2980267"/>
              <a:gd name="connsiteY1" fmla="*/ 1253067 h 2074333"/>
              <a:gd name="connsiteX2" fmla="*/ 25400 w 2980267"/>
              <a:gd name="connsiteY2" fmla="*/ 1083733 h 2074333"/>
              <a:gd name="connsiteX3" fmla="*/ 110067 w 2980267"/>
              <a:gd name="connsiteY3" fmla="*/ 948267 h 2074333"/>
              <a:gd name="connsiteX4" fmla="*/ 186267 w 2980267"/>
              <a:gd name="connsiteY4" fmla="*/ 838200 h 2074333"/>
              <a:gd name="connsiteX5" fmla="*/ 287867 w 2980267"/>
              <a:gd name="connsiteY5" fmla="*/ 753533 h 2074333"/>
              <a:gd name="connsiteX6" fmla="*/ 448733 w 2980267"/>
              <a:gd name="connsiteY6" fmla="*/ 643467 h 2074333"/>
              <a:gd name="connsiteX7" fmla="*/ 550333 w 2980267"/>
              <a:gd name="connsiteY7" fmla="*/ 601133 h 2074333"/>
              <a:gd name="connsiteX8" fmla="*/ 601133 w 2980267"/>
              <a:gd name="connsiteY8" fmla="*/ 516467 h 2074333"/>
              <a:gd name="connsiteX9" fmla="*/ 601133 w 2980267"/>
              <a:gd name="connsiteY9" fmla="*/ 406400 h 2074333"/>
              <a:gd name="connsiteX10" fmla="*/ 677333 w 2980267"/>
              <a:gd name="connsiteY10" fmla="*/ 321733 h 2074333"/>
              <a:gd name="connsiteX11" fmla="*/ 787400 w 2980267"/>
              <a:gd name="connsiteY11" fmla="*/ 262467 h 2074333"/>
              <a:gd name="connsiteX12" fmla="*/ 931333 w 2980267"/>
              <a:gd name="connsiteY12" fmla="*/ 228600 h 2074333"/>
              <a:gd name="connsiteX13" fmla="*/ 1168400 w 2980267"/>
              <a:gd name="connsiteY13" fmla="*/ 211667 h 2074333"/>
              <a:gd name="connsiteX14" fmla="*/ 1430867 w 2980267"/>
              <a:gd name="connsiteY14" fmla="*/ 237067 h 2074333"/>
              <a:gd name="connsiteX15" fmla="*/ 1574800 w 2980267"/>
              <a:gd name="connsiteY15" fmla="*/ 220133 h 2074333"/>
              <a:gd name="connsiteX16" fmla="*/ 1761067 w 2980267"/>
              <a:gd name="connsiteY16" fmla="*/ 160867 h 2074333"/>
              <a:gd name="connsiteX17" fmla="*/ 1921933 w 2980267"/>
              <a:gd name="connsiteY17" fmla="*/ 76200 h 2074333"/>
              <a:gd name="connsiteX18" fmla="*/ 2108200 w 2980267"/>
              <a:gd name="connsiteY18" fmla="*/ 8467 h 2074333"/>
              <a:gd name="connsiteX19" fmla="*/ 2345267 w 2980267"/>
              <a:gd name="connsiteY19" fmla="*/ 0 h 2074333"/>
              <a:gd name="connsiteX20" fmla="*/ 2565400 w 2980267"/>
              <a:gd name="connsiteY20" fmla="*/ 33867 h 2074333"/>
              <a:gd name="connsiteX21" fmla="*/ 2760133 w 2980267"/>
              <a:gd name="connsiteY21" fmla="*/ 101600 h 2074333"/>
              <a:gd name="connsiteX22" fmla="*/ 2904067 w 2980267"/>
              <a:gd name="connsiteY22" fmla="*/ 203200 h 2074333"/>
              <a:gd name="connsiteX23" fmla="*/ 2980267 w 2980267"/>
              <a:gd name="connsiteY23" fmla="*/ 389467 h 2074333"/>
              <a:gd name="connsiteX24" fmla="*/ 2980267 w 2980267"/>
              <a:gd name="connsiteY24" fmla="*/ 558800 h 2074333"/>
              <a:gd name="connsiteX25" fmla="*/ 2912533 w 2980267"/>
              <a:gd name="connsiteY25" fmla="*/ 728133 h 2074333"/>
              <a:gd name="connsiteX26" fmla="*/ 2802467 w 2980267"/>
              <a:gd name="connsiteY26" fmla="*/ 889000 h 2074333"/>
              <a:gd name="connsiteX27" fmla="*/ 2709333 w 2980267"/>
              <a:gd name="connsiteY27" fmla="*/ 1049867 h 2074333"/>
              <a:gd name="connsiteX28" fmla="*/ 2683933 w 2980267"/>
              <a:gd name="connsiteY28" fmla="*/ 1227667 h 2074333"/>
              <a:gd name="connsiteX29" fmla="*/ 2633133 w 2980267"/>
              <a:gd name="connsiteY29" fmla="*/ 1473200 h 2074333"/>
              <a:gd name="connsiteX30" fmla="*/ 2556933 w 2980267"/>
              <a:gd name="connsiteY30" fmla="*/ 1634067 h 2074333"/>
              <a:gd name="connsiteX31" fmla="*/ 2497667 w 2980267"/>
              <a:gd name="connsiteY31" fmla="*/ 1744133 h 2074333"/>
              <a:gd name="connsiteX32" fmla="*/ 2379133 w 2980267"/>
              <a:gd name="connsiteY32" fmla="*/ 1845733 h 2074333"/>
              <a:gd name="connsiteX33" fmla="*/ 2226733 w 2980267"/>
              <a:gd name="connsiteY33" fmla="*/ 1938867 h 2074333"/>
              <a:gd name="connsiteX34" fmla="*/ 2074333 w 2980267"/>
              <a:gd name="connsiteY34" fmla="*/ 1964267 h 2074333"/>
              <a:gd name="connsiteX35" fmla="*/ 1921933 w 2980267"/>
              <a:gd name="connsiteY35" fmla="*/ 1955800 h 2074333"/>
              <a:gd name="connsiteX36" fmla="*/ 1727200 w 2980267"/>
              <a:gd name="connsiteY36" fmla="*/ 1964267 h 2074333"/>
              <a:gd name="connsiteX37" fmla="*/ 1566333 w 2980267"/>
              <a:gd name="connsiteY37" fmla="*/ 1955800 h 2074333"/>
              <a:gd name="connsiteX38" fmla="*/ 1388533 w 2980267"/>
              <a:gd name="connsiteY38" fmla="*/ 1955800 h 2074333"/>
              <a:gd name="connsiteX39" fmla="*/ 1176867 w 2980267"/>
              <a:gd name="connsiteY39" fmla="*/ 1955800 h 2074333"/>
              <a:gd name="connsiteX40" fmla="*/ 939800 w 2980267"/>
              <a:gd name="connsiteY40" fmla="*/ 2006600 h 2074333"/>
              <a:gd name="connsiteX41" fmla="*/ 795867 w 2980267"/>
              <a:gd name="connsiteY41" fmla="*/ 2057400 h 2074333"/>
              <a:gd name="connsiteX42" fmla="*/ 541867 w 2980267"/>
              <a:gd name="connsiteY42" fmla="*/ 2074333 h 2074333"/>
              <a:gd name="connsiteX43" fmla="*/ 338667 w 2980267"/>
              <a:gd name="connsiteY43" fmla="*/ 2074333 h 2074333"/>
              <a:gd name="connsiteX44" fmla="*/ 254000 w 2980267"/>
              <a:gd name="connsiteY44" fmla="*/ 2048933 h 2074333"/>
              <a:gd name="connsiteX45" fmla="*/ 169333 w 2980267"/>
              <a:gd name="connsiteY45" fmla="*/ 1947333 h 2074333"/>
              <a:gd name="connsiteX46" fmla="*/ 110067 w 2980267"/>
              <a:gd name="connsiteY46" fmla="*/ 1811867 h 2074333"/>
              <a:gd name="connsiteX47" fmla="*/ 50800 w 2980267"/>
              <a:gd name="connsiteY47" fmla="*/ 1625600 h 2074333"/>
              <a:gd name="connsiteX48" fmla="*/ 0 w 2980267"/>
              <a:gd name="connsiteY48" fmla="*/ 1473200 h 2074333"/>
              <a:gd name="connsiteX49" fmla="*/ 0 w 2980267"/>
              <a:gd name="connsiteY49" fmla="*/ 1320800 h 2074333"/>
              <a:gd name="connsiteX50" fmla="*/ 25400 w 2980267"/>
              <a:gd name="connsiteY50" fmla="*/ 1210733 h 2074333"/>
              <a:gd name="connsiteX0" fmla="*/ 6350 w 2980267"/>
              <a:gd name="connsiteY0" fmla="*/ 1262592 h 2074333"/>
              <a:gd name="connsiteX1" fmla="*/ 8467 w 2980267"/>
              <a:gd name="connsiteY1" fmla="*/ 1253067 h 2074333"/>
              <a:gd name="connsiteX2" fmla="*/ 25400 w 2980267"/>
              <a:gd name="connsiteY2" fmla="*/ 1083733 h 2074333"/>
              <a:gd name="connsiteX3" fmla="*/ 110067 w 2980267"/>
              <a:gd name="connsiteY3" fmla="*/ 948267 h 2074333"/>
              <a:gd name="connsiteX4" fmla="*/ 186267 w 2980267"/>
              <a:gd name="connsiteY4" fmla="*/ 838200 h 2074333"/>
              <a:gd name="connsiteX5" fmla="*/ 287867 w 2980267"/>
              <a:gd name="connsiteY5" fmla="*/ 753533 h 2074333"/>
              <a:gd name="connsiteX6" fmla="*/ 448733 w 2980267"/>
              <a:gd name="connsiteY6" fmla="*/ 643467 h 2074333"/>
              <a:gd name="connsiteX7" fmla="*/ 550333 w 2980267"/>
              <a:gd name="connsiteY7" fmla="*/ 601133 h 2074333"/>
              <a:gd name="connsiteX8" fmla="*/ 601133 w 2980267"/>
              <a:gd name="connsiteY8" fmla="*/ 516467 h 2074333"/>
              <a:gd name="connsiteX9" fmla="*/ 601133 w 2980267"/>
              <a:gd name="connsiteY9" fmla="*/ 406400 h 2074333"/>
              <a:gd name="connsiteX10" fmla="*/ 677333 w 2980267"/>
              <a:gd name="connsiteY10" fmla="*/ 321733 h 2074333"/>
              <a:gd name="connsiteX11" fmla="*/ 787400 w 2980267"/>
              <a:gd name="connsiteY11" fmla="*/ 262467 h 2074333"/>
              <a:gd name="connsiteX12" fmla="*/ 931333 w 2980267"/>
              <a:gd name="connsiteY12" fmla="*/ 228600 h 2074333"/>
              <a:gd name="connsiteX13" fmla="*/ 1168400 w 2980267"/>
              <a:gd name="connsiteY13" fmla="*/ 211667 h 2074333"/>
              <a:gd name="connsiteX14" fmla="*/ 1430867 w 2980267"/>
              <a:gd name="connsiteY14" fmla="*/ 237067 h 2074333"/>
              <a:gd name="connsiteX15" fmla="*/ 1574800 w 2980267"/>
              <a:gd name="connsiteY15" fmla="*/ 220133 h 2074333"/>
              <a:gd name="connsiteX16" fmla="*/ 1761067 w 2980267"/>
              <a:gd name="connsiteY16" fmla="*/ 160867 h 2074333"/>
              <a:gd name="connsiteX17" fmla="*/ 1921933 w 2980267"/>
              <a:gd name="connsiteY17" fmla="*/ 76200 h 2074333"/>
              <a:gd name="connsiteX18" fmla="*/ 2108200 w 2980267"/>
              <a:gd name="connsiteY18" fmla="*/ 8467 h 2074333"/>
              <a:gd name="connsiteX19" fmla="*/ 2345267 w 2980267"/>
              <a:gd name="connsiteY19" fmla="*/ 0 h 2074333"/>
              <a:gd name="connsiteX20" fmla="*/ 2565400 w 2980267"/>
              <a:gd name="connsiteY20" fmla="*/ 33867 h 2074333"/>
              <a:gd name="connsiteX21" fmla="*/ 2760133 w 2980267"/>
              <a:gd name="connsiteY21" fmla="*/ 101600 h 2074333"/>
              <a:gd name="connsiteX22" fmla="*/ 2904067 w 2980267"/>
              <a:gd name="connsiteY22" fmla="*/ 203200 h 2074333"/>
              <a:gd name="connsiteX23" fmla="*/ 2980267 w 2980267"/>
              <a:gd name="connsiteY23" fmla="*/ 389467 h 2074333"/>
              <a:gd name="connsiteX24" fmla="*/ 2980267 w 2980267"/>
              <a:gd name="connsiteY24" fmla="*/ 558800 h 2074333"/>
              <a:gd name="connsiteX25" fmla="*/ 2912533 w 2980267"/>
              <a:gd name="connsiteY25" fmla="*/ 728133 h 2074333"/>
              <a:gd name="connsiteX26" fmla="*/ 2802467 w 2980267"/>
              <a:gd name="connsiteY26" fmla="*/ 889000 h 2074333"/>
              <a:gd name="connsiteX27" fmla="*/ 2709333 w 2980267"/>
              <a:gd name="connsiteY27" fmla="*/ 1049867 h 2074333"/>
              <a:gd name="connsiteX28" fmla="*/ 2683933 w 2980267"/>
              <a:gd name="connsiteY28" fmla="*/ 1227667 h 2074333"/>
              <a:gd name="connsiteX29" fmla="*/ 2633133 w 2980267"/>
              <a:gd name="connsiteY29" fmla="*/ 1473200 h 2074333"/>
              <a:gd name="connsiteX30" fmla="*/ 2556933 w 2980267"/>
              <a:gd name="connsiteY30" fmla="*/ 1634067 h 2074333"/>
              <a:gd name="connsiteX31" fmla="*/ 2497667 w 2980267"/>
              <a:gd name="connsiteY31" fmla="*/ 1744133 h 2074333"/>
              <a:gd name="connsiteX32" fmla="*/ 2379133 w 2980267"/>
              <a:gd name="connsiteY32" fmla="*/ 1845733 h 2074333"/>
              <a:gd name="connsiteX33" fmla="*/ 2226733 w 2980267"/>
              <a:gd name="connsiteY33" fmla="*/ 1938867 h 2074333"/>
              <a:gd name="connsiteX34" fmla="*/ 2074333 w 2980267"/>
              <a:gd name="connsiteY34" fmla="*/ 1964267 h 2074333"/>
              <a:gd name="connsiteX35" fmla="*/ 1921933 w 2980267"/>
              <a:gd name="connsiteY35" fmla="*/ 1955800 h 2074333"/>
              <a:gd name="connsiteX36" fmla="*/ 1727200 w 2980267"/>
              <a:gd name="connsiteY36" fmla="*/ 1964267 h 2074333"/>
              <a:gd name="connsiteX37" fmla="*/ 1566333 w 2980267"/>
              <a:gd name="connsiteY37" fmla="*/ 1955800 h 2074333"/>
              <a:gd name="connsiteX38" fmla="*/ 1388533 w 2980267"/>
              <a:gd name="connsiteY38" fmla="*/ 1955800 h 2074333"/>
              <a:gd name="connsiteX39" fmla="*/ 1176867 w 2980267"/>
              <a:gd name="connsiteY39" fmla="*/ 1955800 h 2074333"/>
              <a:gd name="connsiteX40" fmla="*/ 939800 w 2980267"/>
              <a:gd name="connsiteY40" fmla="*/ 2006600 h 2074333"/>
              <a:gd name="connsiteX41" fmla="*/ 795867 w 2980267"/>
              <a:gd name="connsiteY41" fmla="*/ 2057400 h 2074333"/>
              <a:gd name="connsiteX42" fmla="*/ 541867 w 2980267"/>
              <a:gd name="connsiteY42" fmla="*/ 2074333 h 2074333"/>
              <a:gd name="connsiteX43" fmla="*/ 338667 w 2980267"/>
              <a:gd name="connsiteY43" fmla="*/ 2074333 h 2074333"/>
              <a:gd name="connsiteX44" fmla="*/ 254000 w 2980267"/>
              <a:gd name="connsiteY44" fmla="*/ 2048933 h 2074333"/>
              <a:gd name="connsiteX45" fmla="*/ 169333 w 2980267"/>
              <a:gd name="connsiteY45" fmla="*/ 1947333 h 2074333"/>
              <a:gd name="connsiteX46" fmla="*/ 110067 w 2980267"/>
              <a:gd name="connsiteY46" fmla="*/ 1811867 h 2074333"/>
              <a:gd name="connsiteX47" fmla="*/ 50800 w 2980267"/>
              <a:gd name="connsiteY47" fmla="*/ 1625600 h 2074333"/>
              <a:gd name="connsiteX48" fmla="*/ 0 w 2980267"/>
              <a:gd name="connsiteY48" fmla="*/ 1473200 h 2074333"/>
              <a:gd name="connsiteX49" fmla="*/ 0 w 2980267"/>
              <a:gd name="connsiteY49" fmla="*/ 1320800 h 2074333"/>
              <a:gd name="connsiteX50" fmla="*/ 6350 w 2980267"/>
              <a:gd name="connsiteY50" fmla="*/ 1244071 h 2074333"/>
              <a:gd name="connsiteX0" fmla="*/ 6350 w 2980267"/>
              <a:gd name="connsiteY0" fmla="*/ 1262592 h 2074333"/>
              <a:gd name="connsiteX1" fmla="*/ 8467 w 2980267"/>
              <a:gd name="connsiteY1" fmla="*/ 1253067 h 2074333"/>
              <a:gd name="connsiteX2" fmla="*/ 25400 w 2980267"/>
              <a:gd name="connsiteY2" fmla="*/ 1083733 h 2074333"/>
              <a:gd name="connsiteX3" fmla="*/ 110067 w 2980267"/>
              <a:gd name="connsiteY3" fmla="*/ 948267 h 2074333"/>
              <a:gd name="connsiteX4" fmla="*/ 186267 w 2980267"/>
              <a:gd name="connsiteY4" fmla="*/ 838200 h 2074333"/>
              <a:gd name="connsiteX5" fmla="*/ 287867 w 2980267"/>
              <a:gd name="connsiteY5" fmla="*/ 753533 h 2074333"/>
              <a:gd name="connsiteX6" fmla="*/ 448733 w 2980267"/>
              <a:gd name="connsiteY6" fmla="*/ 643467 h 2074333"/>
              <a:gd name="connsiteX7" fmla="*/ 550333 w 2980267"/>
              <a:gd name="connsiteY7" fmla="*/ 601133 h 2074333"/>
              <a:gd name="connsiteX8" fmla="*/ 601133 w 2980267"/>
              <a:gd name="connsiteY8" fmla="*/ 516467 h 2074333"/>
              <a:gd name="connsiteX9" fmla="*/ 601133 w 2980267"/>
              <a:gd name="connsiteY9" fmla="*/ 406400 h 2074333"/>
              <a:gd name="connsiteX10" fmla="*/ 677333 w 2980267"/>
              <a:gd name="connsiteY10" fmla="*/ 321733 h 2074333"/>
              <a:gd name="connsiteX11" fmla="*/ 787400 w 2980267"/>
              <a:gd name="connsiteY11" fmla="*/ 262467 h 2074333"/>
              <a:gd name="connsiteX12" fmla="*/ 931333 w 2980267"/>
              <a:gd name="connsiteY12" fmla="*/ 228600 h 2074333"/>
              <a:gd name="connsiteX13" fmla="*/ 1168400 w 2980267"/>
              <a:gd name="connsiteY13" fmla="*/ 211667 h 2074333"/>
              <a:gd name="connsiteX14" fmla="*/ 1430867 w 2980267"/>
              <a:gd name="connsiteY14" fmla="*/ 237067 h 2074333"/>
              <a:gd name="connsiteX15" fmla="*/ 1574800 w 2980267"/>
              <a:gd name="connsiteY15" fmla="*/ 220133 h 2074333"/>
              <a:gd name="connsiteX16" fmla="*/ 1761067 w 2980267"/>
              <a:gd name="connsiteY16" fmla="*/ 160867 h 2074333"/>
              <a:gd name="connsiteX17" fmla="*/ 1921933 w 2980267"/>
              <a:gd name="connsiteY17" fmla="*/ 76200 h 2074333"/>
              <a:gd name="connsiteX18" fmla="*/ 2108200 w 2980267"/>
              <a:gd name="connsiteY18" fmla="*/ 8467 h 2074333"/>
              <a:gd name="connsiteX19" fmla="*/ 2345267 w 2980267"/>
              <a:gd name="connsiteY19" fmla="*/ 0 h 2074333"/>
              <a:gd name="connsiteX20" fmla="*/ 2565400 w 2980267"/>
              <a:gd name="connsiteY20" fmla="*/ 33867 h 2074333"/>
              <a:gd name="connsiteX21" fmla="*/ 2760133 w 2980267"/>
              <a:gd name="connsiteY21" fmla="*/ 101600 h 2074333"/>
              <a:gd name="connsiteX22" fmla="*/ 2904067 w 2980267"/>
              <a:gd name="connsiteY22" fmla="*/ 203200 h 2074333"/>
              <a:gd name="connsiteX23" fmla="*/ 2980267 w 2980267"/>
              <a:gd name="connsiteY23" fmla="*/ 389467 h 2074333"/>
              <a:gd name="connsiteX24" fmla="*/ 2980267 w 2980267"/>
              <a:gd name="connsiteY24" fmla="*/ 558800 h 2074333"/>
              <a:gd name="connsiteX25" fmla="*/ 2912533 w 2980267"/>
              <a:gd name="connsiteY25" fmla="*/ 728133 h 2074333"/>
              <a:gd name="connsiteX26" fmla="*/ 2802467 w 2980267"/>
              <a:gd name="connsiteY26" fmla="*/ 889000 h 2074333"/>
              <a:gd name="connsiteX27" fmla="*/ 2709333 w 2980267"/>
              <a:gd name="connsiteY27" fmla="*/ 1049867 h 2074333"/>
              <a:gd name="connsiteX28" fmla="*/ 1478652 w 2980267"/>
              <a:gd name="connsiteY28" fmla="*/ 1103540 h 2074333"/>
              <a:gd name="connsiteX29" fmla="*/ 2633133 w 2980267"/>
              <a:gd name="connsiteY29" fmla="*/ 1473200 h 2074333"/>
              <a:gd name="connsiteX30" fmla="*/ 2556933 w 2980267"/>
              <a:gd name="connsiteY30" fmla="*/ 1634067 h 2074333"/>
              <a:gd name="connsiteX31" fmla="*/ 2497667 w 2980267"/>
              <a:gd name="connsiteY31" fmla="*/ 1744133 h 2074333"/>
              <a:gd name="connsiteX32" fmla="*/ 2379133 w 2980267"/>
              <a:gd name="connsiteY32" fmla="*/ 1845733 h 2074333"/>
              <a:gd name="connsiteX33" fmla="*/ 2226733 w 2980267"/>
              <a:gd name="connsiteY33" fmla="*/ 1938867 h 2074333"/>
              <a:gd name="connsiteX34" fmla="*/ 2074333 w 2980267"/>
              <a:gd name="connsiteY34" fmla="*/ 1964267 h 2074333"/>
              <a:gd name="connsiteX35" fmla="*/ 1921933 w 2980267"/>
              <a:gd name="connsiteY35" fmla="*/ 1955800 h 2074333"/>
              <a:gd name="connsiteX36" fmla="*/ 1727200 w 2980267"/>
              <a:gd name="connsiteY36" fmla="*/ 1964267 h 2074333"/>
              <a:gd name="connsiteX37" fmla="*/ 1566333 w 2980267"/>
              <a:gd name="connsiteY37" fmla="*/ 1955800 h 2074333"/>
              <a:gd name="connsiteX38" fmla="*/ 1388533 w 2980267"/>
              <a:gd name="connsiteY38" fmla="*/ 1955800 h 2074333"/>
              <a:gd name="connsiteX39" fmla="*/ 1176867 w 2980267"/>
              <a:gd name="connsiteY39" fmla="*/ 1955800 h 2074333"/>
              <a:gd name="connsiteX40" fmla="*/ 939800 w 2980267"/>
              <a:gd name="connsiteY40" fmla="*/ 2006600 h 2074333"/>
              <a:gd name="connsiteX41" fmla="*/ 795867 w 2980267"/>
              <a:gd name="connsiteY41" fmla="*/ 2057400 h 2074333"/>
              <a:gd name="connsiteX42" fmla="*/ 541867 w 2980267"/>
              <a:gd name="connsiteY42" fmla="*/ 2074333 h 2074333"/>
              <a:gd name="connsiteX43" fmla="*/ 338667 w 2980267"/>
              <a:gd name="connsiteY43" fmla="*/ 2074333 h 2074333"/>
              <a:gd name="connsiteX44" fmla="*/ 254000 w 2980267"/>
              <a:gd name="connsiteY44" fmla="*/ 2048933 h 2074333"/>
              <a:gd name="connsiteX45" fmla="*/ 169333 w 2980267"/>
              <a:gd name="connsiteY45" fmla="*/ 1947333 h 2074333"/>
              <a:gd name="connsiteX46" fmla="*/ 110067 w 2980267"/>
              <a:gd name="connsiteY46" fmla="*/ 1811867 h 2074333"/>
              <a:gd name="connsiteX47" fmla="*/ 50800 w 2980267"/>
              <a:gd name="connsiteY47" fmla="*/ 1625600 h 2074333"/>
              <a:gd name="connsiteX48" fmla="*/ 0 w 2980267"/>
              <a:gd name="connsiteY48" fmla="*/ 1473200 h 2074333"/>
              <a:gd name="connsiteX49" fmla="*/ 0 w 2980267"/>
              <a:gd name="connsiteY49" fmla="*/ 1320800 h 2074333"/>
              <a:gd name="connsiteX50" fmla="*/ 6350 w 2980267"/>
              <a:gd name="connsiteY50" fmla="*/ 1244071 h 2074333"/>
              <a:gd name="connsiteX0" fmla="*/ 6350 w 2980267"/>
              <a:gd name="connsiteY0" fmla="*/ 1262592 h 2074333"/>
              <a:gd name="connsiteX1" fmla="*/ 8467 w 2980267"/>
              <a:gd name="connsiteY1" fmla="*/ 1253067 h 2074333"/>
              <a:gd name="connsiteX2" fmla="*/ 25400 w 2980267"/>
              <a:gd name="connsiteY2" fmla="*/ 1083733 h 2074333"/>
              <a:gd name="connsiteX3" fmla="*/ 110067 w 2980267"/>
              <a:gd name="connsiteY3" fmla="*/ 948267 h 2074333"/>
              <a:gd name="connsiteX4" fmla="*/ 186267 w 2980267"/>
              <a:gd name="connsiteY4" fmla="*/ 838200 h 2074333"/>
              <a:gd name="connsiteX5" fmla="*/ 287867 w 2980267"/>
              <a:gd name="connsiteY5" fmla="*/ 753533 h 2074333"/>
              <a:gd name="connsiteX6" fmla="*/ 448733 w 2980267"/>
              <a:gd name="connsiteY6" fmla="*/ 643467 h 2074333"/>
              <a:gd name="connsiteX7" fmla="*/ 550333 w 2980267"/>
              <a:gd name="connsiteY7" fmla="*/ 601133 h 2074333"/>
              <a:gd name="connsiteX8" fmla="*/ 601133 w 2980267"/>
              <a:gd name="connsiteY8" fmla="*/ 516467 h 2074333"/>
              <a:gd name="connsiteX9" fmla="*/ 601133 w 2980267"/>
              <a:gd name="connsiteY9" fmla="*/ 406400 h 2074333"/>
              <a:gd name="connsiteX10" fmla="*/ 677333 w 2980267"/>
              <a:gd name="connsiteY10" fmla="*/ 321733 h 2074333"/>
              <a:gd name="connsiteX11" fmla="*/ 787400 w 2980267"/>
              <a:gd name="connsiteY11" fmla="*/ 262467 h 2074333"/>
              <a:gd name="connsiteX12" fmla="*/ 931333 w 2980267"/>
              <a:gd name="connsiteY12" fmla="*/ 228600 h 2074333"/>
              <a:gd name="connsiteX13" fmla="*/ 1168400 w 2980267"/>
              <a:gd name="connsiteY13" fmla="*/ 211667 h 2074333"/>
              <a:gd name="connsiteX14" fmla="*/ 1430867 w 2980267"/>
              <a:gd name="connsiteY14" fmla="*/ 237067 h 2074333"/>
              <a:gd name="connsiteX15" fmla="*/ 1574800 w 2980267"/>
              <a:gd name="connsiteY15" fmla="*/ 220133 h 2074333"/>
              <a:gd name="connsiteX16" fmla="*/ 1761067 w 2980267"/>
              <a:gd name="connsiteY16" fmla="*/ 160867 h 2074333"/>
              <a:gd name="connsiteX17" fmla="*/ 1921933 w 2980267"/>
              <a:gd name="connsiteY17" fmla="*/ 76200 h 2074333"/>
              <a:gd name="connsiteX18" fmla="*/ 2108200 w 2980267"/>
              <a:gd name="connsiteY18" fmla="*/ 8467 h 2074333"/>
              <a:gd name="connsiteX19" fmla="*/ 2345267 w 2980267"/>
              <a:gd name="connsiteY19" fmla="*/ 0 h 2074333"/>
              <a:gd name="connsiteX20" fmla="*/ 2565400 w 2980267"/>
              <a:gd name="connsiteY20" fmla="*/ 33867 h 2074333"/>
              <a:gd name="connsiteX21" fmla="*/ 2760133 w 2980267"/>
              <a:gd name="connsiteY21" fmla="*/ 101600 h 2074333"/>
              <a:gd name="connsiteX22" fmla="*/ 2904067 w 2980267"/>
              <a:gd name="connsiteY22" fmla="*/ 203200 h 2074333"/>
              <a:gd name="connsiteX23" fmla="*/ 2980267 w 2980267"/>
              <a:gd name="connsiteY23" fmla="*/ 389467 h 2074333"/>
              <a:gd name="connsiteX24" fmla="*/ 2980267 w 2980267"/>
              <a:gd name="connsiteY24" fmla="*/ 558800 h 2074333"/>
              <a:gd name="connsiteX25" fmla="*/ 2912533 w 2980267"/>
              <a:gd name="connsiteY25" fmla="*/ 728133 h 2074333"/>
              <a:gd name="connsiteX26" fmla="*/ 2802467 w 2980267"/>
              <a:gd name="connsiteY26" fmla="*/ 889000 h 2074333"/>
              <a:gd name="connsiteX27" fmla="*/ 2709333 w 2980267"/>
              <a:gd name="connsiteY27" fmla="*/ 1049867 h 2074333"/>
              <a:gd name="connsiteX28" fmla="*/ 1478652 w 2980267"/>
              <a:gd name="connsiteY28" fmla="*/ 1103540 h 2074333"/>
              <a:gd name="connsiteX29" fmla="*/ 1466627 w 2980267"/>
              <a:gd name="connsiteY29" fmla="*/ 1231478 h 2074333"/>
              <a:gd name="connsiteX30" fmla="*/ 2556933 w 2980267"/>
              <a:gd name="connsiteY30" fmla="*/ 1634067 h 2074333"/>
              <a:gd name="connsiteX31" fmla="*/ 2497667 w 2980267"/>
              <a:gd name="connsiteY31" fmla="*/ 1744133 h 2074333"/>
              <a:gd name="connsiteX32" fmla="*/ 2379133 w 2980267"/>
              <a:gd name="connsiteY32" fmla="*/ 1845733 h 2074333"/>
              <a:gd name="connsiteX33" fmla="*/ 2226733 w 2980267"/>
              <a:gd name="connsiteY33" fmla="*/ 1938867 h 2074333"/>
              <a:gd name="connsiteX34" fmla="*/ 2074333 w 2980267"/>
              <a:gd name="connsiteY34" fmla="*/ 1964267 h 2074333"/>
              <a:gd name="connsiteX35" fmla="*/ 1921933 w 2980267"/>
              <a:gd name="connsiteY35" fmla="*/ 1955800 h 2074333"/>
              <a:gd name="connsiteX36" fmla="*/ 1727200 w 2980267"/>
              <a:gd name="connsiteY36" fmla="*/ 1964267 h 2074333"/>
              <a:gd name="connsiteX37" fmla="*/ 1566333 w 2980267"/>
              <a:gd name="connsiteY37" fmla="*/ 1955800 h 2074333"/>
              <a:gd name="connsiteX38" fmla="*/ 1388533 w 2980267"/>
              <a:gd name="connsiteY38" fmla="*/ 1955800 h 2074333"/>
              <a:gd name="connsiteX39" fmla="*/ 1176867 w 2980267"/>
              <a:gd name="connsiteY39" fmla="*/ 1955800 h 2074333"/>
              <a:gd name="connsiteX40" fmla="*/ 939800 w 2980267"/>
              <a:gd name="connsiteY40" fmla="*/ 2006600 h 2074333"/>
              <a:gd name="connsiteX41" fmla="*/ 795867 w 2980267"/>
              <a:gd name="connsiteY41" fmla="*/ 2057400 h 2074333"/>
              <a:gd name="connsiteX42" fmla="*/ 541867 w 2980267"/>
              <a:gd name="connsiteY42" fmla="*/ 2074333 h 2074333"/>
              <a:gd name="connsiteX43" fmla="*/ 338667 w 2980267"/>
              <a:gd name="connsiteY43" fmla="*/ 2074333 h 2074333"/>
              <a:gd name="connsiteX44" fmla="*/ 254000 w 2980267"/>
              <a:gd name="connsiteY44" fmla="*/ 2048933 h 2074333"/>
              <a:gd name="connsiteX45" fmla="*/ 169333 w 2980267"/>
              <a:gd name="connsiteY45" fmla="*/ 1947333 h 2074333"/>
              <a:gd name="connsiteX46" fmla="*/ 110067 w 2980267"/>
              <a:gd name="connsiteY46" fmla="*/ 1811867 h 2074333"/>
              <a:gd name="connsiteX47" fmla="*/ 50800 w 2980267"/>
              <a:gd name="connsiteY47" fmla="*/ 1625600 h 2074333"/>
              <a:gd name="connsiteX48" fmla="*/ 0 w 2980267"/>
              <a:gd name="connsiteY48" fmla="*/ 1473200 h 2074333"/>
              <a:gd name="connsiteX49" fmla="*/ 0 w 2980267"/>
              <a:gd name="connsiteY49" fmla="*/ 1320800 h 2074333"/>
              <a:gd name="connsiteX50" fmla="*/ 6350 w 2980267"/>
              <a:gd name="connsiteY50" fmla="*/ 1244071 h 2074333"/>
              <a:gd name="connsiteX0" fmla="*/ 6350 w 2980267"/>
              <a:gd name="connsiteY0" fmla="*/ 1262592 h 2074333"/>
              <a:gd name="connsiteX1" fmla="*/ 8467 w 2980267"/>
              <a:gd name="connsiteY1" fmla="*/ 1253067 h 2074333"/>
              <a:gd name="connsiteX2" fmla="*/ 25400 w 2980267"/>
              <a:gd name="connsiteY2" fmla="*/ 1083733 h 2074333"/>
              <a:gd name="connsiteX3" fmla="*/ 110067 w 2980267"/>
              <a:gd name="connsiteY3" fmla="*/ 948267 h 2074333"/>
              <a:gd name="connsiteX4" fmla="*/ 186267 w 2980267"/>
              <a:gd name="connsiteY4" fmla="*/ 838200 h 2074333"/>
              <a:gd name="connsiteX5" fmla="*/ 287867 w 2980267"/>
              <a:gd name="connsiteY5" fmla="*/ 753533 h 2074333"/>
              <a:gd name="connsiteX6" fmla="*/ 448733 w 2980267"/>
              <a:gd name="connsiteY6" fmla="*/ 643467 h 2074333"/>
              <a:gd name="connsiteX7" fmla="*/ 550333 w 2980267"/>
              <a:gd name="connsiteY7" fmla="*/ 601133 h 2074333"/>
              <a:gd name="connsiteX8" fmla="*/ 601133 w 2980267"/>
              <a:gd name="connsiteY8" fmla="*/ 516467 h 2074333"/>
              <a:gd name="connsiteX9" fmla="*/ 601133 w 2980267"/>
              <a:gd name="connsiteY9" fmla="*/ 406400 h 2074333"/>
              <a:gd name="connsiteX10" fmla="*/ 677333 w 2980267"/>
              <a:gd name="connsiteY10" fmla="*/ 321733 h 2074333"/>
              <a:gd name="connsiteX11" fmla="*/ 787400 w 2980267"/>
              <a:gd name="connsiteY11" fmla="*/ 262467 h 2074333"/>
              <a:gd name="connsiteX12" fmla="*/ 931333 w 2980267"/>
              <a:gd name="connsiteY12" fmla="*/ 228600 h 2074333"/>
              <a:gd name="connsiteX13" fmla="*/ 1168400 w 2980267"/>
              <a:gd name="connsiteY13" fmla="*/ 211667 h 2074333"/>
              <a:gd name="connsiteX14" fmla="*/ 1430867 w 2980267"/>
              <a:gd name="connsiteY14" fmla="*/ 237067 h 2074333"/>
              <a:gd name="connsiteX15" fmla="*/ 1574800 w 2980267"/>
              <a:gd name="connsiteY15" fmla="*/ 220133 h 2074333"/>
              <a:gd name="connsiteX16" fmla="*/ 1761067 w 2980267"/>
              <a:gd name="connsiteY16" fmla="*/ 160867 h 2074333"/>
              <a:gd name="connsiteX17" fmla="*/ 1921933 w 2980267"/>
              <a:gd name="connsiteY17" fmla="*/ 76200 h 2074333"/>
              <a:gd name="connsiteX18" fmla="*/ 2108200 w 2980267"/>
              <a:gd name="connsiteY18" fmla="*/ 8467 h 2074333"/>
              <a:gd name="connsiteX19" fmla="*/ 2345267 w 2980267"/>
              <a:gd name="connsiteY19" fmla="*/ 0 h 2074333"/>
              <a:gd name="connsiteX20" fmla="*/ 2565400 w 2980267"/>
              <a:gd name="connsiteY20" fmla="*/ 33867 h 2074333"/>
              <a:gd name="connsiteX21" fmla="*/ 2760133 w 2980267"/>
              <a:gd name="connsiteY21" fmla="*/ 101600 h 2074333"/>
              <a:gd name="connsiteX22" fmla="*/ 2904067 w 2980267"/>
              <a:gd name="connsiteY22" fmla="*/ 203200 h 2074333"/>
              <a:gd name="connsiteX23" fmla="*/ 2980267 w 2980267"/>
              <a:gd name="connsiteY23" fmla="*/ 389467 h 2074333"/>
              <a:gd name="connsiteX24" fmla="*/ 2980267 w 2980267"/>
              <a:gd name="connsiteY24" fmla="*/ 558800 h 2074333"/>
              <a:gd name="connsiteX25" fmla="*/ 2912533 w 2980267"/>
              <a:gd name="connsiteY25" fmla="*/ 728133 h 2074333"/>
              <a:gd name="connsiteX26" fmla="*/ 2802467 w 2980267"/>
              <a:gd name="connsiteY26" fmla="*/ 889000 h 2074333"/>
              <a:gd name="connsiteX27" fmla="*/ 2709333 w 2980267"/>
              <a:gd name="connsiteY27" fmla="*/ 1049867 h 2074333"/>
              <a:gd name="connsiteX28" fmla="*/ 1478652 w 2980267"/>
              <a:gd name="connsiteY28" fmla="*/ 1103540 h 2074333"/>
              <a:gd name="connsiteX29" fmla="*/ 1466627 w 2980267"/>
              <a:gd name="connsiteY29" fmla="*/ 1231478 h 2074333"/>
              <a:gd name="connsiteX30" fmla="*/ 1455054 w 2980267"/>
              <a:gd name="connsiteY30" fmla="*/ 1353148 h 2074333"/>
              <a:gd name="connsiteX31" fmla="*/ 2497667 w 2980267"/>
              <a:gd name="connsiteY31" fmla="*/ 1744133 h 2074333"/>
              <a:gd name="connsiteX32" fmla="*/ 2379133 w 2980267"/>
              <a:gd name="connsiteY32" fmla="*/ 1845733 h 2074333"/>
              <a:gd name="connsiteX33" fmla="*/ 2226733 w 2980267"/>
              <a:gd name="connsiteY33" fmla="*/ 1938867 h 2074333"/>
              <a:gd name="connsiteX34" fmla="*/ 2074333 w 2980267"/>
              <a:gd name="connsiteY34" fmla="*/ 1964267 h 2074333"/>
              <a:gd name="connsiteX35" fmla="*/ 1921933 w 2980267"/>
              <a:gd name="connsiteY35" fmla="*/ 1955800 h 2074333"/>
              <a:gd name="connsiteX36" fmla="*/ 1727200 w 2980267"/>
              <a:gd name="connsiteY36" fmla="*/ 1964267 h 2074333"/>
              <a:gd name="connsiteX37" fmla="*/ 1566333 w 2980267"/>
              <a:gd name="connsiteY37" fmla="*/ 1955800 h 2074333"/>
              <a:gd name="connsiteX38" fmla="*/ 1388533 w 2980267"/>
              <a:gd name="connsiteY38" fmla="*/ 1955800 h 2074333"/>
              <a:gd name="connsiteX39" fmla="*/ 1176867 w 2980267"/>
              <a:gd name="connsiteY39" fmla="*/ 1955800 h 2074333"/>
              <a:gd name="connsiteX40" fmla="*/ 939800 w 2980267"/>
              <a:gd name="connsiteY40" fmla="*/ 2006600 h 2074333"/>
              <a:gd name="connsiteX41" fmla="*/ 795867 w 2980267"/>
              <a:gd name="connsiteY41" fmla="*/ 2057400 h 2074333"/>
              <a:gd name="connsiteX42" fmla="*/ 541867 w 2980267"/>
              <a:gd name="connsiteY42" fmla="*/ 2074333 h 2074333"/>
              <a:gd name="connsiteX43" fmla="*/ 338667 w 2980267"/>
              <a:gd name="connsiteY43" fmla="*/ 2074333 h 2074333"/>
              <a:gd name="connsiteX44" fmla="*/ 254000 w 2980267"/>
              <a:gd name="connsiteY44" fmla="*/ 2048933 h 2074333"/>
              <a:gd name="connsiteX45" fmla="*/ 169333 w 2980267"/>
              <a:gd name="connsiteY45" fmla="*/ 1947333 h 2074333"/>
              <a:gd name="connsiteX46" fmla="*/ 110067 w 2980267"/>
              <a:gd name="connsiteY46" fmla="*/ 1811867 h 2074333"/>
              <a:gd name="connsiteX47" fmla="*/ 50800 w 2980267"/>
              <a:gd name="connsiteY47" fmla="*/ 1625600 h 2074333"/>
              <a:gd name="connsiteX48" fmla="*/ 0 w 2980267"/>
              <a:gd name="connsiteY48" fmla="*/ 1473200 h 2074333"/>
              <a:gd name="connsiteX49" fmla="*/ 0 w 2980267"/>
              <a:gd name="connsiteY49" fmla="*/ 1320800 h 2074333"/>
              <a:gd name="connsiteX50" fmla="*/ 6350 w 2980267"/>
              <a:gd name="connsiteY50" fmla="*/ 1244071 h 2074333"/>
              <a:gd name="connsiteX0" fmla="*/ 6350 w 2980267"/>
              <a:gd name="connsiteY0" fmla="*/ 1262592 h 2074333"/>
              <a:gd name="connsiteX1" fmla="*/ 8467 w 2980267"/>
              <a:gd name="connsiteY1" fmla="*/ 1253067 h 2074333"/>
              <a:gd name="connsiteX2" fmla="*/ 25400 w 2980267"/>
              <a:gd name="connsiteY2" fmla="*/ 1083733 h 2074333"/>
              <a:gd name="connsiteX3" fmla="*/ 110067 w 2980267"/>
              <a:gd name="connsiteY3" fmla="*/ 948267 h 2074333"/>
              <a:gd name="connsiteX4" fmla="*/ 186267 w 2980267"/>
              <a:gd name="connsiteY4" fmla="*/ 838200 h 2074333"/>
              <a:gd name="connsiteX5" fmla="*/ 287867 w 2980267"/>
              <a:gd name="connsiteY5" fmla="*/ 753533 h 2074333"/>
              <a:gd name="connsiteX6" fmla="*/ 448733 w 2980267"/>
              <a:gd name="connsiteY6" fmla="*/ 643467 h 2074333"/>
              <a:gd name="connsiteX7" fmla="*/ 550333 w 2980267"/>
              <a:gd name="connsiteY7" fmla="*/ 601133 h 2074333"/>
              <a:gd name="connsiteX8" fmla="*/ 601133 w 2980267"/>
              <a:gd name="connsiteY8" fmla="*/ 516467 h 2074333"/>
              <a:gd name="connsiteX9" fmla="*/ 601133 w 2980267"/>
              <a:gd name="connsiteY9" fmla="*/ 406400 h 2074333"/>
              <a:gd name="connsiteX10" fmla="*/ 677333 w 2980267"/>
              <a:gd name="connsiteY10" fmla="*/ 321733 h 2074333"/>
              <a:gd name="connsiteX11" fmla="*/ 787400 w 2980267"/>
              <a:gd name="connsiteY11" fmla="*/ 262467 h 2074333"/>
              <a:gd name="connsiteX12" fmla="*/ 931333 w 2980267"/>
              <a:gd name="connsiteY12" fmla="*/ 228600 h 2074333"/>
              <a:gd name="connsiteX13" fmla="*/ 1168400 w 2980267"/>
              <a:gd name="connsiteY13" fmla="*/ 211667 h 2074333"/>
              <a:gd name="connsiteX14" fmla="*/ 1430867 w 2980267"/>
              <a:gd name="connsiteY14" fmla="*/ 237067 h 2074333"/>
              <a:gd name="connsiteX15" fmla="*/ 1574800 w 2980267"/>
              <a:gd name="connsiteY15" fmla="*/ 220133 h 2074333"/>
              <a:gd name="connsiteX16" fmla="*/ 1761067 w 2980267"/>
              <a:gd name="connsiteY16" fmla="*/ 160867 h 2074333"/>
              <a:gd name="connsiteX17" fmla="*/ 1921933 w 2980267"/>
              <a:gd name="connsiteY17" fmla="*/ 76200 h 2074333"/>
              <a:gd name="connsiteX18" fmla="*/ 2108200 w 2980267"/>
              <a:gd name="connsiteY18" fmla="*/ 8467 h 2074333"/>
              <a:gd name="connsiteX19" fmla="*/ 2345267 w 2980267"/>
              <a:gd name="connsiteY19" fmla="*/ 0 h 2074333"/>
              <a:gd name="connsiteX20" fmla="*/ 2565400 w 2980267"/>
              <a:gd name="connsiteY20" fmla="*/ 33867 h 2074333"/>
              <a:gd name="connsiteX21" fmla="*/ 2760133 w 2980267"/>
              <a:gd name="connsiteY21" fmla="*/ 101600 h 2074333"/>
              <a:gd name="connsiteX22" fmla="*/ 2904067 w 2980267"/>
              <a:gd name="connsiteY22" fmla="*/ 203200 h 2074333"/>
              <a:gd name="connsiteX23" fmla="*/ 2980267 w 2980267"/>
              <a:gd name="connsiteY23" fmla="*/ 389467 h 2074333"/>
              <a:gd name="connsiteX24" fmla="*/ 2980267 w 2980267"/>
              <a:gd name="connsiteY24" fmla="*/ 558800 h 2074333"/>
              <a:gd name="connsiteX25" fmla="*/ 2912533 w 2980267"/>
              <a:gd name="connsiteY25" fmla="*/ 728133 h 2074333"/>
              <a:gd name="connsiteX26" fmla="*/ 2802467 w 2980267"/>
              <a:gd name="connsiteY26" fmla="*/ 889000 h 2074333"/>
              <a:gd name="connsiteX27" fmla="*/ 2709333 w 2980267"/>
              <a:gd name="connsiteY27" fmla="*/ 1049867 h 2074333"/>
              <a:gd name="connsiteX28" fmla="*/ 1478652 w 2980267"/>
              <a:gd name="connsiteY28" fmla="*/ 1103540 h 2074333"/>
              <a:gd name="connsiteX29" fmla="*/ 1466627 w 2980267"/>
              <a:gd name="connsiteY29" fmla="*/ 1231478 h 2074333"/>
              <a:gd name="connsiteX30" fmla="*/ 1455054 w 2980267"/>
              <a:gd name="connsiteY30" fmla="*/ 1353148 h 2074333"/>
              <a:gd name="connsiteX31" fmla="*/ 1441026 w 2980267"/>
              <a:gd name="connsiteY31" fmla="*/ 1473013 h 2074333"/>
              <a:gd name="connsiteX32" fmla="*/ 2379133 w 2980267"/>
              <a:gd name="connsiteY32" fmla="*/ 1845733 h 2074333"/>
              <a:gd name="connsiteX33" fmla="*/ 2226733 w 2980267"/>
              <a:gd name="connsiteY33" fmla="*/ 1938867 h 2074333"/>
              <a:gd name="connsiteX34" fmla="*/ 2074333 w 2980267"/>
              <a:gd name="connsiteY34" fmla="*/ 1964267 h 2074333"/>
              <a:gd name="connsiteX35" fmla="*/ 1921933 w 2980267"/>
              <a:gd name="connsiteY35" fmla="*/ 1955800 h 2074333"/>
              <a:gd name="connsiteX36" fmla="*/ 1727200 w 2980267"/>
              <a:gd name="connsiteY36" fmla="*/ 1964267 h 2074333"/>
              <a:gd name="connsiteX37" fmla="*/ 1566333 w 2980267"/>
              <a:gd name="connsiteY37" fmla="*/ 1955800 h 2074333"/>
              <a:gd name="connsiteX38" fmla="*/ 1388533 w 2980267"/>
              <a:gd name="connsiteY38" fmla="*/ 1955800 h 2074333"/>
              <a:gd name="connsiteX39" fmla="*/ 1176867 w 2980267"/>
              <a:gd name="connsiteY39" fmla="*/ 1955800 h 2074333"/>
              <a:gd name="connsiteX40" fmla="*/ 939800 w 2980267"/>
              <a:gd name="connsiteY40" fmla="*/ 2006600 h 2074333"/>
              <a:gd name="connsiteX41" fmla="*/ 795867 w 2980267"/>
              <a:gd name="connsiteY41" fmla="*/ 2057400 h 2074333"/>
              <a:gd name="connsiteX42" fmla="*/ 541867 w 2980267"/>
              <a:gd name="connsiteY42" fmla="*/ 2074333 h 2074333"/>
              <a:gd name="connsiteX43" fmla="*/ 338667 w 2980267"/>
              <a:gd name="connsiteY43" fmla="*/ 2074333 h 2074333"/>
              <a:gd name="connsiteX44" fmla="*/ 254000 w 2980267"/>
              <a:gd name="connsiteY44" fmla="*/ 2048933 h 2074333"/>
              <a:gd name="connsiteX45" fmla="*/ 169333 w 2980267"/>
              <a:gd name="connsiteY45" fmla="*/ 1947333 h 2074333"/>
              <a:gd name="connsiteX46" fmla="*/ 110067 w 2980267"/>
              <a:gd name="connsiteY46" fmla="*/ 1811867 h 2074333"/>
              <a:gd name="connsiteX47" fmla="*/ 50800 w 2980267"/>
              <a:gd name="connsiteY47" fmla="*/ 1625600 h 2074333"/>
              <a:gd name="connsiteX48" fmla="*/ 0 w 2980267"/>
              <a:gd name="connsiteY48" fmla="*/ 1473200 h 2074333"/>
              <a:gd name="connsiteX49" fmla="*/ 0 w 2980267"/>
              <a:gd name="connsiteY49" fmla="*/ 1320800 h 2074333"/>
              <a:gd name="connsiteX50" fmla="*/ 6350 w 2980267"/>
              <a:gd name="connsiteY50" fmla="*/ 1244071 h 2074333"/>
              <a:gd name="connsiteX0" fmla="*/ 6350 w 2980267"/>
              <a:gd name="connsiteY0" fmla="*/ 1262592 h 2074333"/>
              <a:gd name="connsiteX1" fmla="*/ 8467 w 2980267"/>
              <a:gd name="connsiteY1" fmla="*/ 1253067 h 2074333"/>
              <a:gd name="connsiteX2" fmla="*/ 25400 w 2980267"/>
              <a:gd name="connsiteY2" fmla="*/ 1083733 h 2074333"/>
              <a:gd name="connsiteX3" fmla="*/ 110067 w 2980267"/>
              <a:gd name="connsiteY3" fmla="*/ 948267 h 2074333"/>
              <a:gd name="connsiteX4" fmla="*/ 186267 w 2980267"/>
              <a:gd name="connsiteY4" fmla="*/ 838200 h 2074333"/>
              <a:gd name="connsiteX5" fmla="*/ 287867 w 2980267"/>
              <a:gd name="connsiteY5" fmla="*/ 753533 h 2074333"/>
              <a:gd name="connsiteX6" fmla="*/ 448733 w 2980267"/>
              <a:gd name="connsiteY6" fmla="*/ 643467 h 2074333"/>
              <a:gd name="connsiteX7" fmla="*/ 550333 w 2980267"/>
              <a:gd name="connsiteY7" fmla="*/ 601133 h 2074333"/>
              <a:gd name="connsiteX8" fmla="*/ 601133 w 2980267"/>
              <a:gd name="connsiteY8" fmla="*/ 516467 h 2074333"/>
              <a:gd name="connsiteX9" fmla="*/ 601133 w 2980267"/>
              <a:gd name="connsiteY9" fmla="*/ 406400 h 2074333"/>
              <a:gd name="connsiteX10" fmla="*/ 677333 w 2980267"/>
              <a:gd name="connsiteY10" fmla="*/ 321733 h 2074333"/>
              <a:gd name="connsiteX11" fmla="*/ 787400 w 2980267"/>
              <a:gd name="connsiteY11" fmla="*/ 262467 h 2074333"/>
              <a:gd name="connsiteX12" fmla="*/ 931333 w 2980267"/>
              <a:gd name="connsiteY12" fmla="*/ 228600 h 2074333"/>
              <a:gd name="connsiteX13" fmla="*/ 1168400 w 2980267"/>
              <a:gd name="connsiteY13" fmla="*/ 211667 h 2074333"/>
              <a:gd name="connsiteX14" fmla="*/ 1430867 w 2980267"/>
              <a:gd name="connsiteY14" fmla="*/ 237067 h 2074333"/>
              <a:gd name="connsiteX15" fmla="*/ 1574800 w 2980267"/>
              <a:gd name="connsiteY15" fmla="*/ 220133 h 2074333"/>
              <a:gd name="connsiteX16" fmla="*/ 1761067 w 2980267"/>
              <a:gd name="connsiteY16" fmla="*/ 160867 h 2074333"/>
              <a:gd name="connsiteX17" fmla="*/ 1921933 w 2980267"/>
              <a:gd name="connsiteY17" fmla="*/ 76200 h 2074333"/>
              <a:gd name="connsiteX18" fmla="*/ 2108200 w 2980267"/>
              <a:gd name="connsiteY18" fmla="*/ 8467 h 2074333"/>
              <a:gd name="connsiteX19" fmla="*/ 2345267 w 2980267"/>
              <a:gd name="connsiteY19" fmla="*/ 0 h 2074333"/>
              <a:gd name="connsiteX20" fmla="*/ 2565400 w 2980267"/>
              <a:gd name="connsiteY20" fmla="*/ 33867 h 2074333"/>
              <a:gd name="connsiteX21" fmla="*/ 2760133 w 2980267"/>
              <a:gd name="connsiteY21" fmla="*/ 101600 h 2074333"/>
              <a:gd name="connsiteX22" fmla="*/ 2904067 w 2980267"/>
              <a:gd name="connsiteY22" fmla="*/ 203200 h 2074333"/>
              <a:gd name="connsiteX23" fmla="*/ 2980267 w 2980267"/>
              <a:gd name="connsiteY23" fmla="*/ 389467 h 2074333"/>
              <a:gd name="connsiteX24" fmla="*/ 2980267 w 2980267"/>
              <a:gd name="connsiteY24" fmla="*/ 558800 h 2074333"/>
              <a:gd name="connsiteX25" fmla="*/ 2912533 w 2980267"/>
              <a:gd name="connsiteY25" fmla="*/ 728133 h 2074333"/>
              <a:gd name="connsiteX26" fmla="*/ 2802467 w 2980267"/>
              <a:gd name="connsiteY26" fmla="*/ 889000 h 2074333"/>
              <a:gd name="connsiteX27" fmla="*/ 2709333 w 2980267"/>
              <a:gd name="connsiteY27" fmla="*/ 1049867 h 2074333"/>
              <a:gd name="connsiteX28" fmla="*/ 1478652 w 2980267"/>
              <a:gd name="connsiteY28" fmla="*/ 1103540 h 2074333"/>
              <a:gd name="connsiteX29" fmla="*/ 1466627 w 2980267"/>
              <a:gd name="connsiteY29" fmla="*/ 1231478 h 2074333"/>
              <a:gd name="connsiteX30" fmla="*/ 1455054 w 2980267"/>
              <a:gd name="connsiteY30" fmla="*/ 1353148 h 2074333"/>
              <a:gd name="connsiteX31" fmla="*/ 1441026 w 2980267"/>
              <a:gd name="connsiteY31" fmla="*/ 1473013 h 2074333"/>
              <a:gd name="connsiteX32" fmla="*/ 1432357 w 2980267"/>
              <a:gd name="connsiteY32" fmla="*/ 1590946 h 2074333"/>
              <a:gd name="connsiteX33" fmla="*/ 2226733 w 2980267"/>
              <a:gd name="connsiteY33" fmla="*/ 1938867 h 2074333"/>
              <a:gd name="connsiteX34" fmla="*/ 2074333 w 2980267"/>
              <a:gd name="connsiteY34" fmla="*/ 1964267 h 2074333"/>
              <a:gd name="connsiteX35" fmla="*/ 1921933 w 2980267"/>
              <a:gd name="connsiteY35" fmla="*/ 1955800 h 2074333"/>
              <a:gd name="connsiteX36" fmla="*/ 1727200 w 2980267"/>
              <a:gd name="connsiteY36" fmla="*/ 1964267 h 2074333"/>
              <a:gd name="connsiteX37" fmla="*/ 1566333 w 2980267"/>
              <a:gd name="connsiteY37" fmla="*/ 1955800 h 2074333"/>
              <a:gd name="connsiteX38" fmla="*/ 1388533 w 2980267"/>
              <a:gd name="connsiteY38" fmla="*/ 1955800 h 2074333"/>
              <a:gd name="connsiteX39" fmla="*/ 1176867 w 2980267"/>
              <a:gd name="connsiteY39" fmla="*/ 1955800 h 2074333"/>
              <a:gd name="connsiteX40" fmla="*/ 939800 w 2980267"/>
              <a:gd name="connsiteY40" fmla="*/ 2006600 h 2074333"/>
              <a:gd name="connsiteX41" fmla="*/ 795867 w 2980267"/>
              <a:gd name="connsiteY41" fmla="*/ 2057400 h 2074333"/>
              <a:gd name="connsiteX42" fmla="*/ 541867 w 2980267"/>
              <a:gd name="connsiteY42" fmla="*/ 2074333 h 2074333"/>
              <a:gd name="connsiteX43" fmla="*/ 338667 w 2980267"/>
              <a:gd name="connsiteY43" fmla="*/ 2074333 h 2074333"/>
              <a:gd name="connsiteX44" fmla="*/ 254000 w 2980267"/>
              <a:gd name="connsiteY44" fmla="*/ 2048933 h 2074333"/>
              <a:gd name="connsiteX45" fmla="*/ 169333 w 2980267"/>
              <a:gd name="connsiteY45" fmla="*/ 1947333 h 2074333"/>
              <a:gd name="connsiteX46" fmla="*/ 110067 w 2980267"/>
              <a:gd name="connsiteY46" fmla="*/ 1811867 h 2074333"/>
              <a:gd name="connsiteX47" fmla="*/ 50800 w 2980267"/>
              <a:gd name="connsiteY47" fmla="*/ 1625600 h 2074333"/>
              <a:gd name="connsiteX48" fmla="*/ 0 w 2980267"/>
              <a:gd name="connsiteY48" fmla="*/ 1473200 h 2074333"/>
              <a:gd name="connsiteX49" fmla="*/ 0 w 2980267"/>
              <a:gd name="connsiteY49" fmla="*/ 1320800 h 2074333"/>
              <a:gd name="connsiteX50" fmla="*/ 6350 w 2980267"/>
              <a:gd name="connsiteY50" fmla="*/ 1244071 h 2074333"/>
              <a:gd name="connsiteX0" fmla="*/ 6350 w 2980267"/>
              <a:gd name="connsiteY0" fmla="*/ 1262592 h 2074333"/>
              <a:gd name="connsiteX1" fmla="*/ 8467 w 2980267"/>
              <a:gd name="connsiteY1" fmla="*/ 1253067 h 2074333"/>
              <a:gd name="connsiteX2" fmla="*/ 25400 w 2980267"/>
              <a:gd name="connsiteY2" fmla="*/ 1083733 h 2074333"/>
              <a:gd name="connsiteX3" fmla="*/ 110067 w 2980267"/>
              <a:gd name="connsiteY3" fmla="*/ 948267 h 2074333"/>
              <a:gd name="connsiteX4" fmla="*/ 186267 w 2980267"/>
              <a:gd name="connsiteY4" fmla="*/ 838200 h 2074333"/>
              <a:gd name="connsiteX5" fmla="*/ 287867 w 2980267"/>
              <a:gd name="connsiteY5" fmla="*/ 753533 h 2074333"/>
              <a:gd name="connsiteX6" fmla="*/ 448733 w 2980267"/>
              <a:gd name="connsiteY6" fmla="*/ 643467 h 2074333"/>
              <a:gd name="connsiteX7" fmla="*/ 550333 w 2980267"/>
              <a:gd name="connsiteY7" fmla="*/ 601133 h 2074333"/>
              <a:gd name="connsiteX8" fmla="*/ 601133 w 2980267"/>
              <a:gd name="connsiteY8" fmla="*/ 516467 h 2074333"/>
              <a:gd name="connsiteX9" fmla="*/ 601133 w 2980267"/>
              <a:gd name="connsiteY9" fmla="*/ 406400 h 2074333"/>
              <a:gd name="connsiteX10" fmla="*/ 677333 w 2980267"/>
              <a:gd name="connsiteY10" fmla="*/ 321733 h 2074333"/>
              <a:gd name="connsiteX11" fmla="*/ 787400 w 2980267"/>
              <a:gd name="connsiteY11" fmla="*/ 262467 h 2074333"/>
              <a:gd name="connsiteX12" fmla="*/ 931333 w 2980267"/>
              <a:gd name="connsiteY12" fmla="*/ 228600 h 2074333"/>
              <a:gd name="connsiteX13" fmla="*/ 1168400 w 2980267"/>
              <a:gd name="connsiteY13" fmla="*/ 211667 h 2074333"/>
              <a:gd name="connsiteX14" fmla="*/ 1430867 w 2980267"/>
              <a:gd name="connsiteY14" fmla="*/ 237067 h 2074333"/>
              <a:gd name="connsiteX15" fmla="*/ 1574800 w 2980267"/>
              <a:gd name="connsiteY15" fmla="*/ 220133 h 2074333"/>
              <a:gd name="connsiteX16" fmla="*/ 1761067 w 2980267"/>
              <a:gd name="connsiteY16" fmla="*/ 160867 h 2074333"/>
              <a:gd name="connsiteX17" fmla="*/ 1921933 w 2980267"/>
              <a:gd name="connsiteY17" fmla="*/ 76200 h 2074333"/>
              <a:gd name="connsiteX18" fmla="*/ 2108200 w 2980267"/>
              <a:gd name="connsiteY18" fmla="*/ 8467 h 2074333"/>
              <a:gd name="connsiteX19" fmla="*/ 2345267 w 2980267"/>
              <a:gd name="connsiteY19" fmla="*/ 0 h 2074333"/>
              <a:gd name="connsiteX20" fmla="*/ 2565400 w 2980267"/>
              <a:gd name="connsiteY20" fmla="*/ 33867 h 2074333"/>
              <a:gd name="connsiteX21" fmla="*/ 2760133 w 2980267"/>
              <a:gd name="connsiteY21" fmla="*/ 101600 h 2074333"/>
              <a:gd name="connsiteX22" fmla="*/ 2904067 w 2980267"/>
              <a:gd name="connsiteY22" fmla="*/ 203200 h 2074333"/>
              <a:gd name="connsiteX23" fmla="*/ 2980267 w 2980267"/>
              <a:gd name="connsiteY23" fmla="*/ 389467 h 2074333"/>
              <a:gd name="connsiteX24" fmla="*/ 2980267 w 2980267"/>
              <a:gd name="connsiteY24" fmla="*/ 558800 h 2074333"/>
              <a:gd name="connsiteX25" fmla="*/ 2912533 w 2980267"/>
              <a:gd name="connsiteY25" fmla="*/ 728133 h 2074333"/>
              <a:gd name="connsiteX26" fmla="*/ 2802467 w 2980267"/>
              <a:gd name="connsiteY26" fmla="*/ 889000 h 2074333"/>
              <a:gd name="connsiteX27" fmla="*/ 2709333 w 2980267"/>
              <a:gd name="connsiteY27" fmla="*/ 1049867 h 2074333"/>
              <a:gd name="connsiteX28" fmla="*/ 1478652 w 2980267"/>
              <a:gd name="connsiteY28" fmla="*/ 1103540 h 2074333"/>
              <a:gd name="connsiteX29" fmla="*/ 1466627 w 2980267"/>
              <a:gd name="connsiteY29" fmla="*/ 1231478 h 2074333"/>
              <a:gd name="connsiteX30" fmla="*/ 1455054 w 2980267"/>
              <a:gd name="connsiteY30" fmla="*/ 1353148 h 2074333"/>
              <a:gd name="connsiteX31" fmla="*/ 1441026 w 2980267"/>
              <a:gd name="connsiteY31" fmla="*/ 1473013 h 2074333"/>
              <a:gd name="connsiteX32" fmla="*/ 1432357 w 2980267"/>
              <a:gd name="connsiteY32" fmla="*/ 1590946 h 2074333"/>
              <a:gd name="connsiteX33" fmla="*/ 1418904 w 2980267"/>
              <a:gd name="connsiteY33" fmla="*/ 1687347 h 2074333"/>
              <a:gd name="connsiteX34" fmla="*/ 2074333 w 2980267"/>
              <a:gd name="connsiteY34" fmla="*/ 1964267 h 2074333"/>
              <a:gd name="connsiteX35" fmla="*/ 1921933 w 2980267"/>
              <a:gd name="connsiteY35" fmla="*/ 1955800 h 2074333"/>
              <a:gd name="connsiteX36" fmla="*/ 1727200 w 2980267"/>
              <a:gd name="connsiteY36" fmla="*/ 1964267 h 2074333"/>
              <a:gd name="connsiteX37" fmla="*/ 1566333 w 2980267"/>
              <a:gd name="connsiteY37" fmla="*/ 1955800 h 2074333"/>
              <a:gd name="connsiteX38" fmla="*/ 1388533 w 2980267"/>
              <a:gd name="connsiteY38" fmla="*/ 1955800 h 2074333"/>
              <a:gd name="connsiteX39" fmla="*/ 1176867 w 2980267"/>
              <a:gd name="connsiteY39" fmla="*/ 1955800 h 2074333"/>
              <a:gd name="connsiteX40" fmla="*/ 939800 w 2980267"/>
              <a:gd name="connsiteY40" fmla="*/ 2006600 h 2074333"/>
              <a:gd name="connsiteX41" fmla="*/ 795867 w 2980267"/>
              <a:gd name="connsiteY41" fmla="*/ 2057400 h 2074333"/>
              <a:gd name="connsiteX42" fmla="*/ 541867 w 2980267"/>
              <a:gd name="connsiteY42" fmla="*/ 2074333 h 2074333"/>
              <a:gd name="connsiteX43" fmla="*/ 338667 w 2980267"/>
              <a:gd name="connsiteY43" fmla="*/ 2074333 h 2074333"/>
              <a:gd name="connsiteX44" fmla="*/ 254000 w 2980267"/>
              <a:gd name="connsiteY44" fmla="*/ 2048933 h 2074333"/>
              <a:gd name="connsiteX45" fmla="*/ 169333 w 2980267"/>
              <a:gd name="connsiteY45" fmla="*/ 1947333 h 2074333"/>
              <a:gd name="connsiteX46" fmla="*/ 110067 w 2980267"/>
              <a:gd name="connsiteY46" fmla="*/ 1811867 h 2074333"/>
              <a:gd name="connsiteX47" fmla="*/ 50800 w 2980267"/>
              <a:gd name="connsiteY47" fmla="*/ 1625600 h 2074333"/>
              <a:gd name="connsiteX48" fmla="*/ 0 w 2980267"/>
              <a:gd name="connsiteY48" fmla="*/ 1473200 h 2074333"/>
              <a:gd name="connsiteX49" fmla="*/ 0 w 2980267"/>
              <a:gd name="connsiteY49" fmla="*/ 1320800 h 2074333"/>
              <a:gd name="connsiteX50" fmla="*/ 6350 w 2980267"/>
              <a:gd name="connsiteY50" fmla="*/ 1244071 h 2074333"/>
              <a:gd name="connsiteX0" fmla="*/ 6350 w 2980267"/>
              <a:gd name="connsiteY0" fmla="*/ 1262592 h 2074333"/>
              <a:gd name="connsiteX1" fmla="*/ 8467 w 2980267"/>
              <a:gd name="connsiteY1" fmla="*/ 1253067 h 2074333"/>
              <a:gd name="connsiteX2" fmla="*/ 25400 w 2980267"/>
              <a:gd name="connsiteY2" fmla="*/ 1083733 h 2074333"/>
              <a:gd name="connsiteX3" fmla="*/ 110067 w 2980267"/>
              <a:gd name="connsiteY3" fmla="*/ 948267 h 2074333"/>
              <a:gd name="connsiteX4" fmla="*/ 186267 w 2980267"/>
              <a:gd name="connsiteY4" fmla="*/ 838200 h 2074333"/>
              <a:gd name="connsiteX5" fmla="*/ 287867 w 2980267"/>
              <a:gd name="connsiteY5" fmla="*/ 753533 h 2074333"/>
              <a:gd name="connsiteX6" fmla="*/ 448733 w 2980267"/>
              <a:gd name="connsiteY6" fmla="*/ 643467 h 2074333"/>
              <a:gd name="connsiteX7" fmla="*/ 550333 w 2980267"/>
              <a:gd name="connsiteY7" fmla="*/ 601133 h 2074333"/>
              <a:gd name="connsiteX8" fmla="*/ 601133 w 2980267"/>
              <a:gd name="connsiteY8" fmla="*/ 516467 h 2074333"/>
              <a:gd name="connsiteX9" fmla="*/ 601133 w 2980267"/>
              <a:gd name="connsiteY9" fmla="*/ 406400 h 2074333"/>
              <a:gd name="connsiteX10" fmla="*/ 677333 w 2980267"/>
              <a:gd name="connsiteY10" fmla="*/ 321733 h 2074333"/>
              <a:gd name="connsiteX11" fmla="*/ 787400 w 2980267"/>
              <a:gd name="connsiteY11" fmla="*/ 262467 h 2074333"/>
              <a:gd name="connsiteX12" fmla="*/ 931333 w 2980267"/>
              <a:gd name="connsiteY12" fmla="*/ 228600 h 2074333"/>
              <a:gd name="connsiteX13" fmla="*/ 1168400 w 2980267"/>
              <a:gd name="connsiteY13" fmla="*/ 211667 h 2074333"/>
              <a:gd name="connsiteX14" fmla="*/ 1430867 w 2980267"/>
              <a:gd name="connsiteY14" fmla="*/ 237067 h 2074333"/>
              <a:gd name="connsiteX15" fmla="*/ 1574800 w 2980267"/>
              <a:gd name="connsiteY15" fmla="*/ 220133 h 2074333"/>
              <a:gd name="connsiteX16" fmla="*/ 1761067 w 2980267"/>
              <a:gd name="connsiteY16" fmla="*/ 160867 h 2074333"/>
              <a:gd name="connsiteX17" fmla="*/ 1921933 w 2980267"/>
              <a:gd name="connsiteY17" fmla="*/ 76200 h 2074333"/>
              <a:gd name="connsiteX18" fmla="*/ 2108200 w 2980267"/>
              <a:gd name="connsiteY18" fmla="*/ 8467 h 2074333"/>
              <a:gd name="connsiteX19" fmla="*/ 2345267 w 2980267"/>
              <a:gd name="connsiteY19" fmla="*/ 0 h 2074333"/>
              <a:gd name="connsiteX20" fmla="*/ 2565400 w 2980267"/>
              <a:gd name="connsiteY20" fmla="*/ 33867 h 2074333"/>
              <a:gd name="connsiteX21" fmla="*/ 2760133 w 2980267"/>
              <a:gd name="connsiteY21" fmla="*/ 101600 h 2074333"/>
              <a:gd name="connsiteX22" fmla="*/ 2904067 w 2980267"/>
              <a:gd name="connsiteY22" fmla="*/ 203200 h 2074333"/>
              <a:gd name="connsiteX23" fmla="*/ 2980267 w 2980267"/>
              <a:gd name="connsiteY23" fmla="*/ 389467 h 2074333"/>
              <a:gd name="connsiteX24" fmla="*/ 2980267 w 2980267"/>
              <a:gd name="connsiteY24" fmla="*/ 558800 h 2074333"/>
              <a:gd name="connsiteX25" fmla="*/ 2912533 w 2980267"/>
              <a:gd name="connsiteY25" fmla="*/ 728133 h 2074333"/>
              <a:gd name="connsiteX26" fmla="*/ 2802467 w 2980267"/>
              <a:gd name="connsiteY26" fmla="*/ 889000 h 2074333"/>
              <a:gd name="connsiteX27" fmla="*/ 2709333 w 2980267"/>
              <a:gd name="connsiteY27" fmla="*/ 1049867 h 2074333"/>
              <a:gd name="connsiteX28" fmla="*/ 1478652 w 2980267"/>
              <a:gd name="connsiteY28" fmla="*/ 1103540 h 2074333"/>
              <a:gd name="connsiteX29" fmla="*/ 1466627 w 2980267"/>
              <a:gd name="connsiteY29" fmla="*/ 1231478 h 2074333"/>
              <a:gd name="connsiteX30" fmla="*/ 1455054 w 2980267"/>
              <a:gd name="connsiteY30" fmla="*/ 1353148 h 2074333"/>
              <a:gd name="connsiteX31" fmla="*/ 1441026 w 2980267"/>
              <a:gd name="connsiteY31" fmla="*/ 1473013 h 2074333"/>
              <a:gd name="connsiteX32" fmla="*/ 1432357 w 2980267"/>
              <a:gd name="connsiteY32" fmla="*/ 1590946 h 2074333"/>
              <a:gd name="connsiteX33" fmla="*/ 1418904 w 2980267"/>
              <a:gd name="connsiteY33" fmla="*/ 1687347 h 2074333"/>
              <a:gd name="connsiteX34" fmla="*/ 1411914 w 2980267"/>
              <a:gd name="connsiteY34" fmla="*/ 1771544 h 2074333"/>
              <a:gd name="connsiteX35" fmla="*/ 1921933 w 2980267"/>
              <a:gd name="connsiteY35" fmla="*/ 1955800 h 2074333"/>
              <a:gd name="connsiteX36" fmla="*/ 1727200 w 2980267"/>
              <a:gd name="connsiteY36" fmla="*/ 1964267 h 2074333"/>
              <a:gd name="connsiteX37" fmla="*/ 1566333 w 2980267"/>
              <a:gd name="connsiteY37" fmla="*/ 1955800 h 2074333"/>
              <a:gd name="connsiteX38" fmla="*/ 1388533 w 2980267"/>
              <a:gd name="connsiteY38" fmla="*/ 1955800 h 2074333"/>
              <a:gd name="connsiteX39" fmla="*/ 1176867 w 2980267"/>
              <a:gd name="connsiteY39" fmla="*/ 1955800 h 2074333"/>
              <a:gd name="connsiteX40" fmla="*/ 939800 w 2980267"/>
              <a:gd name="connsiteY40" fmla="*/ 2006600 h 2074333"/>
              <a:gd name="connsiteX41" fmla="*/ 795867 w 2980267"/>
              <a:gd name="connsiteY41" fmla="*/ 2057400 h 2074333"/>
              <a:gd name="connsiteX42" fmla="*/ 541867 w 2980267"/>
              <a:gd name="connsiteY42" fmla="*/ 2074333 h 2074333"/>
              <a:gd name="connsiteX43" fmla="*/ 338667 w 2980267"/>
              <a:gd name="connsiteY43" fmla="*/ 2074333 h 2074333"/>
              <a:gd name="connsiteX44" fmla="*/ 254000 w 2980267"/>
              <a:gd name="connsiteY44" fmla="*/ 2048933 h 2074333"/>
              <a:gd name="connsiteX45" fmla="*/ 169333 w 2980267"/>
              <a:gd name="connsiteY45" fmla="*/ 1947333 h 2074333"/>
              <a:gd name="connsiteX46" fmla="*/ 110067 w 2980267"/>
              <a:gd name="connsiteY46" fmla="*/ 1811867 h 2074333"/>
              <a:gd name="connsiteX47" fmla="*/ 50800 w 2980267"/>
              <a:gd name="connsiteY47" fmla="*/ 1625600 h 2074333"/>
              <a:gd name="connsiteX48" fmla="*/ 0 w 2980267"/>
              <a:gd name="connsiteY48" fmla="*/ 1473200 h 2074333"/>
              <a:gd name="connsiteX49" fmla="*/ 0 w 2980267"/>
              <a:gd name="connsiteY49" fmla="*/ 1320800 h 2074333"/>
              <a:gd name="connsiteX50" fmla="*/ 6350 w 2980267"/>
              <a:gd name="connsiteY50" fmla="*/ 1244071 h 2074333"/>
              <a:gd name="connsiteX0" fmla="*/ 6350 w 2980267"/>
              <a:gd name="connsiteY0" fmla="*/ 1262592 h 2074333"/>
              <a:gd name="connsiteX1" fmla="*/ 8467 w 2980267"/>
              <a:gd name="connsiteY1" fmla="*/ 1253067 h 2074333"/>
              <a:gd name="connsiteX2" fmla="*/ 25400 w 2980267"/>
              <a:gd name="connsiteY2" fmla="*/ 1083733 h 2074333"/>
              <a:gd name="connsiteX3" fmla="*/ 110067 w 2980267"/>
              <a:gd name="connsiteY3" fmla="*/ 948267 h 2074333"/>
              <a:gd name="connsiteX4" fmla="*/ 186267 w 2980267"/>
              <a:gd name="connsiteY4" fmla="*/ 838200 h 2074333"/>
              <a:gd name="connsiteX5" fmla="*/ 287867 w 2980267"/>
              <a:gd name="connsiteY5" fmla="*/ 753533 h 2074333"/>
              <a:gd name="connsiteX6" fmla="*/ 448733 w 2980267"/>
              <a:gd name="connsiteY6" fmla="*/ 643467 h 2074333"/>
              <a:gd name="connsiteX7" fmla="*/ 550333 w 2980267"/>
              <a:gd name="connsiteY7" fmla="*/ 601133 h 2074333"/>
              <a:gd name="connsiteX8" fmla="*/ 601133 w 2980267"/>
              <a:gd name="connsiteY8" fmla="*/ 516467 h 2074333"/>
              <a:gd name="connsiteX9" fmla="*/ 601133 w 2980267"/>
              <a:gd name="connsiteY9" fmla="*/ 406400 h 2074333"/>
              <a:gd name="connsiteX10" fmla="*/ 677333 w 2980267"/>
              <a:gd name="connsiteY10" fmla="*/ 321733 h 2074333"/>
              <a:gd name="connsiteX11" fmla="*/ 787400 w 2980267"/>
              <a:gd name="connsiteY11" fmla="*/ 262467 h 2074333"/>
              <a:gd name="connsiteX12" fmla="*/ 931333 w 2980267"/>
              <a:gd name="connsiteY12" fmla="*/ 228600 h 2074333"/>
              <a:gd name="connsiteX13" fmla="*/ 1168400 w 2980267"/>
              <a:gd name="connsiteY13" fmla="*/ 211667 h 2074333"/>
              <a:gd name="connsiteX14" fmla="*/ 1430867 w 2980267"/>
              <a:gd name="connsiteY14" fmla="*/ 237067 h 2074333"/>
              <a:gd name="connsiteX15" fmla="*/ 1574800 w 2980267"/>
              <a:gd name="connsiteY15" fmla="*/ 220133 h 2074333"/>
              <a:gd name="connsiteX16" fmla="*/ 1761067 w 2980267"/>
              <a:gd name="connsiteY16" fmla="*/ 160867 h 2074333"/>
              <a:gd name="connsiteX17" fmla="*/ 1921933 w 2980267"/>
              <a:gd name="connsiteY17" fmla="*/ 76200 h 2074333"/>
              <a:gd name="connsiteX18" fmla="*/ 2108200 w 2980267"/>
              <a:gd name="connsiteY18" fmla="*/ 8467 h 2074333"/>
              <a:gd name="connsiteX19" fmla="*/ 2345267 w 2980267"/>
              <a:gd name="connsiteY19" fmla="*/ 0 h 2074333"/>
              <a:gd name="connsiteX20" fmla="*/ 2565400 w 2980267"/>
              <a:gd name="connsiteY20" fmla="*/ 33867 h 2074333"/>
              <a:gd name="connsiteX21" fmla="*/ 2760133 w 2980267"/>
              <a:gd name="connsiteY21" fmla="*/ 101600 h 2074333"/>
              <a:gd name="connsiteX22" fmla="*/ 2904067 w 2980267"/>
              <a:gd name="connsiteY22" fmla="*/ 203200 h 2074333"/>
              <a:gd name="connsiteX23" fmla="*/ 2980267 w 2980267"/>
              <a:gd name="connsiteY23" fmla="*/ 389467 h 2074333"/>
              <a:gd name="connsiteX24" fmla="*/ 2980267 w 2980267"/>
              <a:gd name="connsiteY24" fmla="*/ 558800 h 2074333"/>
              <a:gd name="connsiteX25" fmla="*/ 2912533 w 2980267"/>
              <a:gd name="connsiteY25" fmla="*/ 728133 h 2074333"/>
              <a:gd name="connsiteX26" fmla="*/ 2802467 w 2980267"/>
              <a:gd name="connsiteY26" fmla="*/ 889000 h 2074333"/>
              <a:gd name="connsiteX27" fmla="*/ 2709333 w 2980267"/>
              <a:gd name="connsiteY27" fmla="*/ 1049867 h 2074333"/>
              <a:gd name="connsiteX28" fmla="*/ 1478652 w 2980267"/>
              <a:gd name="connsiteY28" fmla="*/ 1103540 h 2074333"/>
              <a:gd name="connsiteX29" fmla="*/ 1466627 w 2980267"/>
              <a:gd name="connsiteY29" fmla="*/ 1231478 h 2074333"/>
              <a:gd name="connsiteX30" fmla="*/ 1455054 w 2980267"/>
              <a:gd name="connsiteY30" fmla="*/ 1353148 h 2074333"/>
              <a:gd name="connsiteX31" fmla="*/ 1441026 w 2980267"/>
              <a:gd name="connsiteY31" fmla="*/ 1473013 h 2074333"/>
              <a:gd name="connsiteX32" fmla="*/ 1432357 w 2980267"/>
              <a:gd name="connsiteY32" fmla="*/ 1590946 h 2074333"/>
              <a:gd name="connsiteX33" fmla="*/ 1418904 w 2980267"/>
              <a:gd name="connsiteY33" fmla="*/ 1687347 h 2074333"/>
              <a:gd name="connsiteX34" fmla="*/ 1411914 w 2980267"/>
              <a:gd name="connsiteY34" fmla="*/ 1771544 h 2074333"/>
              <a:gd name="connsiteX35" fmla="*/ 1401691 w 2980267"/>
              <a:gd name="connsiteY35" fmla="*/ 1834939 h 2074333"/>
              <a:gd name="connsiteX36" fmla="*/ 1727200 w 2980267"/>
              <a:gd name="connsiteY36" fmla="*/ 1964267 h 2074333"/>
              <a:gd name="connsiteX37" fmla="*/ 1566333 w 2980267"/>
              <a:gd name="connsiteY37" fmla="*/ 1955800 h 2074333"/>
              <a:gd name="connsiteX38" fmla="*/ 1388533 w 2980267"/>
              <a:gd name="connsiteY38" fmla="*/ 1955800 h 2074333"/>
              <a:gd name="connsiteX39" fmla="*/ 1176867 w 2980267"/>
              <a:gd name="connsiteY39" fmla="*/ 1955800 h 2074333"/>
              <a:gd name="connsiteX40" fmla="*/ 939800 w 2980267"/>
              <a:gd name="connsiteY40" fmla="*/ 2006600 h 2074333"/>
              <a:gd name="connsiteX41" fmla="*/ 795867 w 2980267"/>
              <a:gd name="connsiteY41" fmla="*/ 2057400 h 2074333"/>
              <a:gd name="connsiteX42" fmla="*/ 541867 w 2980267"/>
              <a:gd name="connsiteY42" fmla="*/ 2074333 h 2074333"/>
              <a:gd name="connsiteX43" fmla="*/ 338667 w 2980267"/>
              <a:gd name="connsiteY43" fmla="*/ 2074333 h 2074333"/>
              <a:gd name="connsiteX44" fmla="*/ 254000 w 2980267"/>
              <a:gd name="connsiteY44" fmla="*/ 2048933 h 2074333"/>
              <a:gd name="connsiteX45" fmla="*/ 169333 w 2980267"/>
              <a:gd name="connsiteY45" fmla="*/ 1947333 h 2074333"/>
              <a:gd name="connsiteX46" fmla="*/ 110067 w 2980267"/>
              <a:gd name="connsiteY46" fmla="*/ 1811867 h 2074333"/>
              <a:gd name="connsiteX47" fmla="*/ 50800 w 2980267"/>
              <a:gd name="connsiteY47" fmla="*/ 1625600 h 2074333"/>
              <a:gd name="connsiteX48" fmla="*/ 0 w 2980267"/>
              <a:gd name="connsiteY48" fmla="*/ 1473200 h 2074333"/>
              <a:gd name="connsiteX49" fmla="*/ 0 w 2980267"/>
              <a:gd name="connsiteY49" fmla="*/ 1320800 h 2074333"/>
              <a:gd name="connsiteX50" fmla="*/ 6350 w 2980267"/>
              <a:gd name="connsiteY50" fmla="*/ 1244071 h 2074333"/>
              <a:gd name="connsiteX0" fmla="*/ 6350 w 2980267"/>
              <a:gd name="connsiteY0" fmla="*/ 1262592 h 2074333"/>
              <a:gd name="connsiteX1" fmla="*/ 8467 w 2980267"/>
              <a:gd name="connsiteY1" fmla="*/ 1253067 h 2074333"/>
              <a:gd name="connsiteX2" fmla="*/ 25400 w 2980267"/>
              <a:gd name="connsiteY2" fmla="*/ 1083733 h 2074333"/>
              <a:gd name="connsiteX3" fmla="*/ 110067 w 2980267"/>
              <a:gd name="connsiteY3" fmla="*/ 948267 h 2074333"/>
              <a:gd name="connsiteX4" fmla="*/ 186267 w 2980267"/>
              <a:gd name="connsiteY4" fmla="*/ 838200 h 2074333"/>
              <a:gd name="connsiteX5" fmla="*/ 287867 w 2980267"/>
              <a:gd name="connsiteY5" fmla="*/ 753533 h 2074333"/>
              <a:gd name="connsiteX6" fmla="*/ 448733 w 2980267"/>
              <a:gd name="connsiteY6" fmla="*/ 643467 h 2074333"/>
              <a:gd name="connsiteX7" fmla="*/ 550333 w 2980267"/>
              <a:gd name="connsiteY7" fmla="*/ 601133 h 2074333"/>
              <a:gd name="connsiteX8" fmla="*/ 601133 w 2980267"/>
              <a:gd name="connsiteY8" fmla="*/ 516467 h 2074333"/>
              <a:gd name="connsiteX9" fmla="*/ 601133 w 2980267"/>
              <a:gd name="connsiteY9" fmla="*/ 406400 h 2074333"/>
              <a:gd name="connsiteX10" fmla="*/ 677333 w 2980267"/>
              <a:gd name="connsiteY10" fmla="*/ 321733 h 2074333"/>
              <a:gd name="connsiteX11" fmla="*/ 787400 w 2980267"/>
              <a:gd name="connsiteY11" fmla="*/ 262467 h 2074333"/>
              <a:gd name="connsiteX12" fmla="*/ 931333 w 2980267"/>
              <a:gd name="connsiteY12" fmla="*/ 228600 h 2074333"/>
              <a:gd name="connsiteX13" fmla="*/ 1168400 w 2980267"/>
              <a:gd name="connsiteY13" fmla="*/ 211667 h 2074333"/>
              <a:gd name="connsiteX14" fmla="*/ 1430867 w 2980267"/>
              <a:gd name="connsiteY14" fmla="*/ 237067 h 2074333"/>
              <a:gd name="connsiteX15" fmla="*/ 1574800 w 2980267"/>
              <a:gd name="connsiteY15" fmla="*/ 220133 h 2074333"/>
              <a:gd name="connsiteX16" fmla="*/ 1761067 w 2980267"/>
              <a:gd name="connsiteY16" fmla="*/ 160867 h 2074333"/>
              <a:gd name="connsiteX17" fmla="*/ 1921933 w 2980267"/>
              <a:gd name="connsiteY17" fmla="*/ 76200 h 2074333"/>
              <a:gd name="connsiteX18" fmla="*/ 2108200 w 2980267"/>
              <a:gd name="connsiteY18" fmla="*/ 8467 h 2074333"/>
              <a:gd name="connsiteX19" fmla="*/ 2345267 w 2980267"/>
              <a:gd name="connsiteY19" fmla="*/ 0 h 2074333"/>
              <a:gd name="connsiteX20" fmla="*/ 2565400 w 2980267"/>
              <a:gd name="connsiteY20" fmla="*/ 33867 h 2074333"/>
              <a:gd name="connsiteX21" fmla="*/ 2760133 w 2980267"/>
              <a:gd name="connsiteY21" fmla="*/ 101600 h 2074333"/>
              <a:gd name="connsiteX22" fmla="*/ 2904067 w 2980267"/>
              <a:gd name="connsiteY22" fmla="*/ 203200 h 2074333"/>
              <a:gd name="connsiteX23" fmla="*/ 2980267 w 2980267"/>
              <a:gd name="connsiteY23" fmla="*/ 389467 h 2074333"/>
              <a:gd name="connsiteX24" fmla="*/ 2980267 w 2980267"/>
              <a:gd name="connsiteY24" fmla="*/ 558800 h 2074333"/>
              <a:gd name="connsiteX25" fmla="*/ 2912533 w 2980267"/>
              <a:gd name="connsiteY25" fmla="*/ 728133 h 2074333"/>
              <a:gd name="connsiteX26" fmla="*/ 2802467 w 2980267"/>
              <a:gd name="connsiteY26" fmla="*/ 889000 h 2074333"/>
              <a:gd name="connsiteX27" fmla="*/ 2709333 w 2980267"/>
              <a:gd name="connsiteY27" fmla="*/ 1049867 h 2074333"/>
              <a:gd name="connsiteX28" fmla="*/ 1478652 w 2980267"/>
              <a:gd name="connsiteY28" fmla="*/ 1103540 h 2074333"/>
              <a:gd name="connsiteX29" fmla="*/ 1466627 w 2980267"/>
              <a:gd name="connsiteY29" fmla="*/ 1231478 h 2074333"/>
              <a:gd name="connsiteX30" fmla="*/ 1455054 w 2980267"/>
              <a:gd name="connsiteY30" fmla="*/ 1353148 h 2074333"/>
              <a:gd name="connsiteX31" fmla="*/ 1441026 w 2980267"/>
              <a:gd name="connsiteY31" fmla="*/ 1473013 h 2074333"/>
              <a:gd name="connsiteX32" fmla="*/ 1432357 w 2980267"/>
              <a:gd name="connsiteY32" fmla="*/ 1590946 h 2074333"/>
              <a:gd name="connsiteX33" fmla="*/ 1418904 w 2980267"/>
              <a:gd name="connsiteY33" fmla="*/ 1687347 h 2074333"/>
              <a:gd name="connsiteX34" fmla="*/ 1411914 w 2980267"/>
              <a:gd name="connsiteY34" fmla="*/ 1771544 h 2074333"/>
              <a:gd name="connsiteX35" fmla="*/ 1401691 w 2980267"/>
              <a:gd name="connsiteY35" fmla="*/ 1834939 h 2074333"/>
              <a:gd name="connsiteX36" fmla="*/ 1400837 w 2980267"/>
              <a:gd name="connsiteY36" fmla="*/ 1889137 h 2074333"/>
              <a:gd name="connsiteX37" fmla="*/ 1566333 w 2980267"/>
              <a:gd name="connsiteY37" fmla="*/ 1955800 h 2074333"/>
              <a:gd name="connsiteX38" fmla="*/ 1388533 w 2980267"/>
              <a:gd name="connsiteY38" fmla="*/ 1955800 h 2074333"/>
              <a:gd name="connsiteX39" fmla="*/ 1176867 w 2980267"/>
              <a:gd name="connsiteY39" fmla="*/ 1955800 h 2074333"/>
              <a:gd name="connsiteX40" fmla="*/ 939800 w 2980267"/>
              <a:gd name="connsiteY40" fmla="*/ 2006600 h 2074333"/>
              <a:gd name="connsiteX41" fmla="*/ 795867 w 2980267"/>
              <a:gd name="connsiteY41" fmla="*/ 2057400 h 2074333"/>
              <a:gd name="connsiteX42" fmla="*/ 541867 w 2980267"/>
              <a:gd name="connsiteY42" fmla="*/ 2074333 h 2074333"/>
              <a:gd name="connsiteX43" fmla="*/ 338667 w 2980267"/>
              <a:gd name="connsiteY43" fmla="*/ 2074333 h 2074333"/>
              <a:gd name="connsiteX44" fmla="*/ 254000 w 2980267"/>
              <a:gd name="connsiteY44" fmla="*/ 2048933 h 2074333"/>
              <a:gd name="connsiteX45" fmla="*/ 169333 w 2980267"/>
              <a:gd name="connsiteY45" fmla="*/ 1947333 h 2074333"/>
              <a:gd name="connsiteX46" fmla="*/ 110067 w 2980267"/>
              <a:gd name="connsiteY46" fmla="*/ 1811867 h 2074333"/>
              <a:gd name="connsiteX47" fmla="*/ 50800 w 2980267"/>
              <a:gd name="connsiteY47" fmla="*/ 1625600 h 2074333"/>
              <a:gd name="connsiteX48" fmla="*/ 0 w 2980267"/>
              <a:gd name="connsiteY48" fmla="*/ 1473200 h 2074333"/>
              <a:gd name="connsiteX49" fmla="*/ 0 w 2980267"/>
              <a:gd name="connsiteY49" fmla="*/ 1320800 h 2074333"/>
              <a:gd name="connsiteX50" fmla="*/ 6350 w 2980267"/>
              <a:gd name="connsiteY50" fmla="*/ 1244071 h 2074333"/>
              <a:gd name="connsiteX0" fmla="*/ 6350 w 2980267"/>
              <a:gd name="connsiteY0" fmla="*/ 1262592 h 2074333"/>
              <a:gd name="connsiteX1" fmla="*/ 8467 w 2980267"/>
              <a:gd name="connsiteY1" fmla="*/ 1253067 h 2074333"/>
              <a:gd name="connsiteX2" fmla="*/ 25400 w 2980267"/>
              <a:gd name="connsiteY2" fmla="*/ 1083733 h 2074333"/>
              <a:gd name="connsiteX3" fmla="*/ 110067 w 2980267"/>
              <a:gd name="connsiteY3" fmla="*/ 948267 h 2074333"/>
              <a:gd name="connsiteX4" fmla="*/ 186267 w 2980267"/>
              <a:gd name="connsiteY4" fmla="*/ 838200 h 2074333"/>
              <a:gd name="connsiteX5" fmla="*/ 287867 w 2980267"/>
              <a:gd name="connsiteY5" fmla="*/ 753533 h 2074333"/>
              <a:gd name="connsiteX6" fmla="*/ 448733 w 2980267"/>
              <a:gd name="connsiteY6" fmla="*/ 643467 h 2074333"/>
              <a:gd name="connsiteX7" fmla="*/ 550333 w 2980267"/>
              <a:gd name="connsiteY7" fmla="*/ 601133 h 2074333"/>
              <a:gd name="connsiteX8" fmla="*/ 601133 w 2980267"/>
              <a:gd name="connsiteY8" fmla="*/ 516467 h 2074333"/>
              <a:gd name="connsiteX9" fmla="*/ 601133 w 2980267"/>
              <a:gd name="connsiteY9" fmla="*/ 406400 h 2074333"/>
              <a:gd name="connsiteX10" fmla="*/ 677333 w 2980267"/>
              <a:gd name="connsiteY10" fmla="*/ 321733 h 2074333"/>
              <a:gd name="connsiteX11" fmla="*/ 787400 w 2980267"/>
              <a:gd name="connsiteY11" fmla="*/ 262467 h 2074333"/>
              <a:gd name="connsiteX12" fmla="*/ 931333 w 2980267"/>
              <a:gd name="connsiteY12" fmla="*/ 228600 h 2074333"/>
              <a:gd name="connsiteX13" fmla="*/ 1168400 w 2980267"/>
              <a:gd name="connsiteY13" fmla="*/ 211667 h 2074333"/>
              <a:gd name="connsiteX14" fmla="*/ 1430867 w 2980267"/>
              <a:gd name="connsiteY14" fmla="*/ 237067 h 2074333"/>
              <a:gd name="connsiteX15" fmla="*/ 1574800 w 2980267"/>
              <a:gd name="connsiteY15" fmla="*/ 220133 h 2074333"/>
              <a:gd name="connsiteX16" fmla="*/ 1761067 w 2980267"/>
              <a:gd name="connsiteY16" fmla="*/ 160867 h 2074333"/>
              <a:gd name="connsiteX17" fmla="*/ 1921933 w 2980267"/>
              <a:gd name="connsiteY17" fmla="*/ 76200 h 2074333"/>
              <a:gd name="connsiteX18" fmla="*/ 2108200 w 2980267"/>
              <a:gd name="connsiteY18" fmla="*/ 8467 h 2074333"/>
              <a:gd name="connsiteX19" fmla="*/ 2345267 w 2980267"/>
              <a:gd name="connsiteY19" fmla="*/ 0 h 2074333"/>
              <a:gd name="connsiteX20" fmla="*/ 2565400 w 2980267"/>
              <a:gd name="connsiteY20" fmla="*/ 33867 h 2074333"/>
              <a:gd name="connsiteX21" fmla="*/ 2760133 w 2980267"/>
              <a:gd name="connsiteY21" fmla="*/ 101600 h 2074333"/>
              <a:gd name="connsiteX22" fmla="*/ 2904067 w 2980267"/>
              <a:gd name="connsiteY22" fmla="*/ 203200 h 2074333"/>
              <a:gd name="connsiteX23" fmla="*/ 2980267 w 2980267"/>
              <a:gd name="connsiteY23" fmla="*/ 389467 h 2074333"/>
              <a:gd name="connsiteX24" fmla="*/ 2980267 w 2980267"/>
              <a:gd name="connsiteY24" fmla="*/ 558800 h 2074333"/>
              <a:gd name="connsiteX25" fmla="*/ 2912533 w 2980267"/>
              <a:gd name="connsiteY25" fmla="*/ 728133 h 2074333"/>
              <a:gd name="connsiteX26" fmla="*/ 2802467 w 2980267"/>
              <a:gd name="connsiteY26" fmla="*/ 889000 h 2074333"/>
              <a:gd name="connsiteX27" fmla="*/ 2709333 w 2980267"/>
              <a:gd name="connsiteY27" fmla="*/ 1049867 h 2074333"/>
              <a:gd name="connsiteX28" fmla="*/ 1478652 w 2980267"/>
              <a:gd name="connsiteY28" fmla="*/ 1103540 h 2074333"/>
              <a:gd name="connsiteX29" fmla="*/ 1466627 w 2980267"/>
              <a:gd name="connsiteY29" fmla="*/ 1231478 h 2074333"/>
              <a:gd name="connsiteX30" fmla="*/ 1455054 w 2980267"/>
              <a:gd name="connsiteY30" fmla="*/ 1353148 h 2074333"/>
              <a:gd name="connsiteX31" fmla="*/ 1441026 w 2980267"/>
              <a:gd name="connsiteY31" fmla="*/ 1473013 h 2074333"/>
              <a:gd name="connsiteX32" fmla="*/ 1432357 w 2980267"/>
              <a:gd name="connsiteY32" fmla="*/ 1590946 h 2074333"/>
              <a:gd name="connsiteX33" fmla="*/ 1418904 w 2980267"/>
              <a:gd name="connsiteY33" fmla="*/ 1687347 h 2074333"/>
              <a:gd name="connsiteX34" fmla="*/ 1411914 w 2980267"/>
              <a:gd name="connsiteY34" fmla="*/ 1771544 h 2074333"/>
              <a:gd name="connsiteX35" fmla="*/ 1401691 w 2980267"/>
              <a:gd name="connsiteY35" fmla="*/ 1834939 h 2074333"/>
              <a:gd name="connsiteX36" fmla="*/ 1400837 w 2980267"/>
              <a:gd name="connsiteY36" fmla="*/ 1889137 h 2074333"/>
              <a:gd name="connsiteX37" fmla="*/ 1395073 w 2980267"/>
              <a:gd name="connsiteY37" fmla="*/ 1916602 h 2074333"/>
              <a:gd name="connsiteX38" fmla="*/ 1388533 w 2980267"/>
              <a:gd name="connsiteY38" fmla="*/ 1955800 h 2074333"/>
              <a:gd name="connsiteX39" fmla="*/ 1176867 w 2980267"/>
              <a:gd name="connsiteY39" fmla="*/ 1955800 h 2074333"/>
              <a:gd name="connsiteX40" fmla="*/ 939800 w 2980267"/>
              <a:gd name="connsiteY40" fmla="*/ 2006600 h 2074333"/>
              <a:gd name="connsiteX41" fmla="*/ 795867 w 2980267"/>
              <a:gd name="connsiteY41" fmla="*/ 2057400 h 2074333"/>
              <a:gd name="connsiteX42" fmla="*/ 541867 w 2980267"/>
              <a:gd name="connsiteY42" fmla="*/ 2074333 h 2074333"/>
              <a:gd name="connsiteX43" fmla="*/ 338667 w 2980267"/>
              <a:gd name="connsiteY43" fmla="*/ 2074333 h 2074333"/>
              <a:gd name="connsiteX44" fmla="*/ 254000 w 2980267"/>
              <a:gd name="connsiteY44" fmla="*/ 2048933 h 2074333"/>
              <a:gd name="connsiteX45" fmla="*/ 169333 w 2980267"/>
              <a:gd name="connsiteY45" fmla="*/ 1947333 h 2074333"/>
              <a:gd name="connsiteX46" fmla="*/ 110067 w 2980267"/>
              <a:gd name="connsiteY46" fmla="*/ 1811867 h 2074333"/>
              <a:gd name="connsiteX47" fmla="*/ 50800 w 2980267"/>
              <a:gd name="connsiteY47" fmla="*/ 1625600 h 2074333"/>
              <a:gd name="connsiteX48" fmla="*/ 0 w 2980267"/>
              <a:gd name="connsiteY48" fmla="*/ 1473200 h 2074333"/>
              <a:gd name="connsiteX49" fmla="*/ 0 w 2980267"/>
              <a:gd name="connsiteY49" fmla="*/ 1320800 h 2074333"/>
              <a:gd name="connsiteX50" fmla="*/ 6350 w 2980267"/>
              <a:gd name="connsiteY50" fmla="*/ 1244071 h 2074333"/>
              <a:gd name="connsiteX0" fmla="*/ 6350 w 2980267"/>
              <a:gd name="connsiteY0" fmla="*/ 1262592 h 2074333"/>
              <a:gd name="connsiteX1" fmla="*/ 8467 w 2980267"/>
              <a:gd name="connsiteY1" fmla="*/ 1253067 h 2074333"/>
              <a:gd name="connsiteX2" fmla="*/ 25400 w 2980267"/>
              <a:gd name="connsiteY2" fmla="*/ 1083733 h 2074333"/>
              <a:gd name="connsiteX3" fmla="*/ 110067 w 2980267"/>
              <a:gd name="connsiteY3" fmla="*/ 948267 h 2074333"/>
              <a:gd name="connsiteX4" fmla="*/ 186267 w 2980267"/>
              <a:gd name="connsiteY4" fmla="*/ 838200 h 2074333"/>
              <a:gd name="connsiteX5" fmla="*/ 287867 w 2980267"/>
              <a:gd name="connsiteY5" fmla="*/ 753533 h 2074333"/>
              <a:gd name="connsiteX6" fmla="*/ 448733 w 2980267"/>
              <a:gd name="connsiteY6" fmla="*/ 643467 h 2074333"/>
              <a:gd name="connsiteX7" fmla="*/ 550333 w 2980267"/>
              <a:gd name="connsiteY7" fmla="*/ 601133 h 2074333"/>
              <a:gd name="connsiteX8" fmla="*/ 601133 w 2980267"/>
              <a:gd name="connsiteY8" fmla="*/ 516467 h 2074333"/>
              <a:gd name="connsiteX9" fmla="*/ 601133 w 2980267"/>
              <a:gd name="connsiteY9" fmla="*/ 406400 h 2074333"/>
              <a:gd name="connsiteX10" fmla="*/ 677333 w 2980267"/>
              <a:gd name="connsiteY10" fmla="*/ 321733 h 2074333"/>
              <a:gd name="connsiteX11" fmla="*/ 787400 w 2980267"/>
              <a:gd name="connsiteY11" fmla="*/ 262467 h 2074333"/>
              <a:gd name="connsiteX12" fmla="*/ 931333 w 2980267"/>
              <a:gd name="connsiteY12" fmla="*/ 228600 h 2074333"/>
              <a:gd name="connsiteX13" fmla="*/ 1168400 w 2980267"/>
              <a:gd name="connsiteY13" fmla="*/ 211667 h 2074333"/>
              <a:gd name="connsiteX14" fmla="*/ 1430867 w 2980267"/>
              <a:gd name="connsiteY14" fmla="*/ 237067 h 2074333"/>
              <a:gd name="connsiteX15" fmla="*/ 1574800 w 2980267"/>
              <a:gd name="connsiteY15" fmla="*/ 220133 h 2074333"/>
              <a:gd name="connsiteX16" fmla="*/ 1761067 w 2980267"/>
              <a:gd name="connsiteY16" fmla="*/ 160867 h 2074333"/>
              <a:gd name="connsiteX17" fmla="*/ 1921933 w 2980267"/>
              <a:gd name="connsiteY17" fmla="*/ 76200 h 2074333"/>
              <a:gd name="connsiteX18" fmla="*/ 2108200 w 2980267"/>
              <a:gd name="connsiteY18" fmla="*/ 8467 h 2074333"/>
              <a:gd name="connsiteX19" fmla="*/ 2345267 w 2980267"/>
              <a:gd name="connsiteY19" fmla="*/ 0 h 2074333"/>
              <a:gd name="connsiteX20" fmla="*/ 2565400 w 2980267"/>
              <a:gd name="connsiteY20" fmla="*/ 33867 h 2074333"/>
              <a:gd name="connsiteX21" fmla="*/ 2760133 w 2980267"/>
              <a:gd name="connsiteY21" fmla="*/ 101600 h 2074333"/>
              <a:gd name="connsiteX22" fmla="*/ 2904067 w 2980267"/>
              <a:gd name="connsiteY22" fmla="*/ 203200 h 2074333"/>
              <a:gd name="connsiteX23" fmla="*/ 2980267 w 2980267"/>
              <a:gd name="connsiteY23" fmla="*/ 389467 h 2074333"/>
              <a:gd name="connsiteX24" fmla="*/ 2980267 w 2980267"/>
              <a:gd name="connsiteY24" fmla="*/ 558800 h 2074333"/>
              <a:gd name="connsiteX25" fmla="*/ 2912533 w 2980267"/>
              <a:gd name="connsiteY25" fmla="*/ 728133 h 2074333"/>
              <a:gd name="connsiteX26" fmla="*/ 2802467 w 2980267"/>
              <a:gd name="connsiteY26" fmla="*/ 889000 h 2074333"/>
              <a:gd name="connsiteX27" fmla="*/ 1491127 w 2980267"/>
              <a:gd name="connsiteY27" fmla="*/ 1027001 h 2074333"/>
              <a:gd name="connsiteX28" fmla="*/ 1478652 w 2980267"/>
              <a:gd name="connsiteY28" fmla="*/ 1103540 h 2074333"/>
              <a:gd name="connsiteX29" fmla="*/ 1466627 w 2980267"/>
              <a:gd name="connsiteY29" fmla="*/ 1231478 h 2074333"/>
              <a:gd name="connsiteX30" fmla="*/ 1455054 w 2980267"/>
              <a:gd name="connsiteY30" fmla="*/ 1353148 h 2074333"/>
              <a:gd name="connsiteX31" fmla="*/ 1441026 w 2980267"/>
              <a:gd name="connsiteY31" fmla="*/ 1473013 h 2074333"/>
              <a:gd name="connsiteX32" fmla="*/ 1432357 w 2980267"/>
              <a:gd name="connsiteY32" fmla="*/ 1590946 h 2074333"/>
              <a:gd name="connsiteX33" fmla="*/ 1418904 w 2980267"/>
              <a:gd name="connsiteY33" fmla="*/ 1687347 h 2074333"/>
              <a:gd name="connsiteX34" fmla="*/ 1411914 w 2980267"/>
              <a:gd name="connsiteY34" fmla="*/ 1771544 h 2074333"/>
              <a:gd name="connsiteX35" fmla="*/ 1401691 w 2980267"/>
              <a:gd name="connsiteY35" fmla="*/ 1834939 h 2074333"/>
              <a:gd name="connsiteX36" fmla="*/ 1400837 w 2980267"/>
              <a:gd name="connsiteY36" fmla="*/ 1889137 h 2074333"/>
              <a:gd name="connsiteX37" fmla="*/ 1395073 w 2980267"/>
              <a:gd name="connsiteY37" fmla="*/ 1916602 h 2074333"/>
              <a:gd name="connsiteX38" fmla="*/ 1388533 w 2980267"/>
              <a:gd name="connsiteY38" fmla="*/ 1955800 h 2074333"/>
              <a:gd name="connsiteX39" fmla="*/ 1176867 w 2980267"/>
              <a:gd name="connsiteY39" fmla="*/ 1955800 h 2074333"/>
              <a:gd name="connsiteX40" fmla="*/ 939800 w 2980267"/>
              <a:gd name="connsiteY40" fmla="*/ 2006600 h 2074333"/>
              <a:gd name="connsiteX41" fmla="*/ 795867 w 2980267"/>
              <a:gd name="connsiteY41" fmla="*/ 2057400 h 2074333"/>
              <a:gd name="connsiteX42" fmla="*/ 541867 w 2980267"/>
              <a:gd name="connsiteY42" fmla="*/ 2074333 h 2074333"/>
              <a:gd name="connsiteX43" fmla="*/ 338667 w 2980267"/>
              <a:gd name="connsiteY43" fmla="*/ 2074333 h 2074333"/>
              <a:gd name="connsiteX44" fmla="*/ 254000 w 2980267"/>
              <a:gd name="connsiteY44" fmla="*/ 2048933 h 2074333"/>
              <a:gd name="connsiteX45" fmla="*/ 169333 w 2980267"/>
              <a:gd name="connsiteY45" fmla="*/ 1947333 h 2074333"/>
              <a:gd name="connsiteX46" fmla="*/ 110067 w 2980267"/>
              <a:gd name="connsiteY46" fmla="*/ 1811867 h 2074333"/>
              <a:gd name="connsiteX47" fmla="*/ 50800 w 2980267"/>
              <a:gd name="connsiteY47" fmla="*/ 1625600 h 2074333"/>
              <a:gd name="connsiteX48" fmla="*/ 0 w 2980267"/>
              <a:gd name="connsiteY48" fmla="*/ 1473200 h 2074333"/>
              <a:gd name="connsiteX49" fmla="*/ 0 w 2980267"/>
              <a:gd name="connsiteY49" fmla="*/ 1320800 h 2074333"/>
              <a:gd name="connsiteX50" fmla="*/ 6350 w 2980267"/>
              <a:gd name="connsiteY50" fmla="*/ 1244071 h 2074333"/>
              <a:gd name="connsiteX0" fmla="*/ 6350 w 2980267"/>
              <a:gd name="connsiteY0" fmla="*/ 1262592 h 2074333"/>
              <a:gd name="connsiteX1" fmla="*/ 8467 w 2980267"/>
              <a:gd name="connsiteY1" fmla="*/ 1253067 h 2074333"/>
              <a:gd name="connsiteX2" fmla="*/ 25400 w 2980267"/>
              <a:gd name="connsiteY2" fmla="*/ 1083733 h 2074333"/>
              <a:gd name="connsiteX3" fmla="*/ 110067 w 2980267"/>
              <a:gd name="connsiteY3" fmla="*/ 948267 h 2074333"/>
              <a:gd name="connsiteX4" fmla="*/ 186267 w 2980267"/>
              <a:gd name="connsiteY4" fmla="*/ 838200 h 2074333"/>
              <a:gd name="connsiteX5" fmla="*/ 287867 w 2980267"/>
              <a:gd name="connsiteY5" fmla="*/ 753533 h 2074333"/>
              <a:gd name="connsiteX6" fmla="*/ 448733 w 2980267"/>
              <a:gd name="connsiteY6" fmla="*/ 643467 h 2074333"/>
              <a:gd name="connsiteX7" fmla="*/ 550333 w 2980267"/>
              <a:gd name="connsiteY7" fmla="*/ 601133 h 2074333"/>
              <a:gd name="connsiteX8" fmla="*/ 601133 w 2980267"/>
              <a:gd name="connsiteY8" fmla="*/ 516467 h 2074333"/>
              <a:gd name="connsiteX9" fmla="*/ 601133 w 2980267"/>
              <a:gd name="connsiteY9" fmla="*/ 406400 h 2074333"/>
              <a:gd name="connsiteX10" fmla="*/ 677333 w 2980267"/>
              <a:gd name="connsiteY10" fmla="*/ 321733 h 2074333"/>
              <a:gd name="connsiteX11" fmla="*/ 787400 w 2980267"/>
              <a:gd name="connsiteY11" fmla="*/ 262467 h 2074333"/>
              <a:gd name="connsiteX12" fmla="*/ 931333 w 2980267"/>
              <a:gd name="connsiteY12" fmla="*/ 228600 h 2074333"/>
              <a:gd name="connsiteX13" fmla="*/ 1168400 w 2980267"/>
              <a:gd name="connsiteY13" fmla="*/ 211667 h 2074333"/>
              <a:gd name="connsiteX14" fmla="*/ 1430867 w 2980267"/>
              <a:gd name="connsiteY14" fmla="*/ 237067 h 2074333"/>
              <a:gd name="connsiteX15" fmla="*/ 1574800 w 2980267"/>
              <a:gd name="connsiteY15" fmla="*/ 220133 h 2074333"/>
              <a:gd name="connsiteX16" fmla="*/ 1761067 w 2980267"/>
              <a:gd name="connsiteY16" fmla="*/ 160867 h 2074333"/>
              <a:gd name="connsiteX17" fmla="*/ 1921933 w 2980267"/>
              <a:gd name="connsiteY17" fmla="*/ 76200 h 2074333"/>
              <a:gd name="connsiteX18" fmla="*/ 2108200 w 2980267"/>
              <a:gd name="connsiteY18" fmla="*/ 8467 h 2074333"/>
              <a:gd name="connsiteX19" fmla="*/ 2345267 w 2980267"/>
              <a:gd name="connsiteY19" fmla="*/ 0 h 2074333"/>
              <a:gd name="connsiteX20" fmla="*/ 2565400 w 2980267"/>
              <a:gd name="connsiteY20" fmla="*/ 33867 h 2074333"/>
              <a:gd name="connsiteX21" fmla="*/ 2760133 w 2980267"/>
              <a:gd name="connsiteY21" fmla="*/ 101600 h 2074333"/>
              <a:gd name="connsiteX22" fmla="*/ 2904067 w 2980267"/>
              <a:gd name="connsiteY22" fmla="*/ 203200 h 2074333"/>
              <a:gd name="connsiteX23" fmla="*/ 2980267 w 2980267"/>
              <a:gd name="connsiteY23" fmla="*/ 389467 h 2074333"/>
              <a:gd name="connsiteX24" fmla="*/ 2980267 w 2980267"/>
              <a:gd name="connsiteY24" fmla="*/ 558800 h 2074333"/>
              <a:gd name="connsiteX25" fmla="*/ 2912533 w 2980267"/>
              <a:gd name="connsiteY25" fmla="*/ 728133 h 2074333"/>
              <a:gd name="connsiteX26" fmla="*/ 1500246 w 2980267"/>
              <a:gd name="connsiteY26" fmla="*/ 957596 h 2074333"/>
              <a:gd name="connsiteX27" fmla="*/ 1491127 w 2980267"/>
              <a:gd name="connsiteY27" fmla="*/ 1027001 h 2074333"/>
              <a:gd name="connsiteX28" fmla="*/ 1478652 w 2980267"/>
              <a:gd name="connsiteY28" fmla="*/ 1103540 h 2074333"/>
              <a:gd name="connsiteX29" fmla="*/ 1466627 w 2980267"/>
              <a:gd name="connsiteY29" fmla="*/ 1231478 h 2074333"/>
              <a:gd name="connsiteX30" fmla="*/ 1455054 w 2980267"/>
              <a:gd name="connsiteY30" fmla="*/ 1353148 h 2074333"/>
              <a:gd name="connsiteX31" fmla="*/ 1441026 w 2980267"/>
              <a:gd name="connsiteY31" fmla="*/ 1473013 h 2074333"/>
              <a:gd name="connsiteX32" fmla="*/ 1432357 w 2980267"/>
              <a:gd name="connsiteY32" fmla="*/ 1590946 h 2074333"/>
              <a:gd name="connsiteX33" fmla="*/ 1418904 w 2980267"/>
              <a:gd name="connsiteY33" fmla="*/ 1687347 h 2074333"/>
              <a:gd name="connsiteX34" fmla="*/ 1411914 w 2980267"/>
              <a:gd name="connsiteY34" fmla="*/ 1771544 h 2074333"/>
              <a:gd name="connsiteX35" fmla="*/ 1401691 w 2980267"/>
              <a:gd name="connsiteY35" fmla="*/ 1834939 h 2074333"/>
              <a:gd name="connsiteX36" fmla="*/ 1400837 w 2980267"/>
              <a:gd name="connsiteY36" fmla="*/ 1889137 h 2074333"/>
              <a:gd name="connsiteX37" fmla="*/ 1395073 w 2980267"/>
              <a:gd name="connsiteY37" fmla="*/ 1916602 h 2074333"/>
              <a:gd name="connsiteX38" fmla="*/ 1388533 w 2980267"/>
              <a:gd name="connsiteY38" fmla="*/ 1955800 h 2074333"/>
              <a:gd name="connsiteX39" fmla="*/ 1176867 w 2980267"/>
              <a:gd name="connsiteY39" fmla="*/ 1955800 h 2074333"/>
              <a:gd name="connsiteX40" fmla="*/ 939800 w 2980267"/>
              <a:gd name="connsiteY40" fmla="*/ 2006600 h 2074333"/>
              <a:gd name="connsiteX41" fmla="*/ 795867 w 2980267"/>
              <a:gd name="connsiteY41" fmla="*/ 2057400 h 2074333"/>
              <a:gd name="connsiteX42" fmla="*/ 541867 w 2980267"/>
              <a:gd name="connsiteY42" fmla="*/ 2074333 h 2074333"/>
              <a:gd name="connsiteX43" fmla="*/ 338667 w 2980267"/>
              <a:gd name="connsiteY43" fmla="*/ 2074333 h 2074333"/>
              <a:gd name="connsiteX44" fmla="*/ 254000 w 2980267"/>
              <a:gd name="connsiteY44" fmla="*/ 2048933 h 2074333"/>
              <a:gd name="connsiteX45" fmla="*/ 169333 w 2980267"/>
              <a:gd name="connsiteY45" fmla="*/ 1947333 h 2074333"/>
              <a:gd name="connsiteX46" fmla="*/ 110067 w 2980267"/>
              <a:gd name="connsiteY46" fmla="*/ 1811867 h 2074333"/>
              <a:gd name="connsiteX47" fmla="*/ 50800 w 2980267"/>
              <a:gd name="connsiteY47" fmla="*/ 1625600 h 2074333"/>
              <a:gd name="connsiteX48" fmla="*/ 0 w 2980267"/>
              <a:gd name="connsiteY48" fmla="*/ 1473200 h 2074333"/>
              <a:gd name="connsiteX49" fmla="*/ 0 w 2980267"/>
              <a:gd name="connsiteY49" fmla="*/ 1320800 h 2074333"/>
              <a:gd name="connsiteX50" fmla="*/ 6350 w 2980267"/>
              <a:gd name="connsiteY50" fmla="*/ 1244071 h 2074333"/>
              <a:gd name="connsiteX0" fmla="*/ 6350 w 2980267"/>
              <a:gd name="connsiteY0" fmla="*/ 1262592 h 2074333"/>
              <a:gd name="connsiteX1" fmla="*/ 8467 w 2980267"/>
              <a:gd name="connsiteY1" fmla="*/ 1253067 h 2074333"/>
              <a:gd name="connsiteX2" fmla="*/ 25400 w 2980267"/>
              <a:gd name="connsiteY2" fmla="*/ 1083733 h 2074333"/>
              <a:gd name="connsiteX3" fmla="*/ 110067 w 2980267"/>
              <a:gd name="connsiteY3" fmla="*/ 948267 h 2074333"/>
              <a:gd name="connsiteX4" fmla="*/ 186267 w 2980267"/>
              <a:gd name="connsiteY4" fmla="*/ 838200 h 2074333"/>
              <a:gd name="connsiteX5" fmla="*/ 287867 w 2980267"/>
              <a:gd name="connsiteY5" fmla="*/ 753533 h 2074333"/>
              <a:gd name="connsiteX6" fmla="*/ 448733 w 2980267"/>
              <a:gd name="connsiteY6" fmla="*/ 643467 h 2074333"/>
              <a:gd name="connsiteX7" fmla="*/ 550333 w 2980267"/>
              <a:gd name="connsiteY7" fmla="*/ 601133 h 2074333"/>
              <a:gd name="connsiteX8" fmla="*/ 601133 w 2980267"/>
              <a:gd name="connsiteY8" fmla="*/ 516467 h 2074333"/>
              <a:gd name="connsiteX9" fmla="*/ 601133 w 2980267"/>
              <a:gd name="connsiteY9" fmla="*/ 406400 h 2074333"/>
              <a:gd name="connsiteX10" fmla="*/ 677333 w 2980267"/>
              <a:gd name="connsiteY10" fmla="*/ 321733 h 2074333"/>
              <a:gd name="connsiteX11" fmla="*/ 787400 w 2980267"/>
              <a:gd name="connsiteY11" fmla="*/ 262467 h 2074333"/>
              <a:gd name="connsiteX12" fmla="*/ 931333 w 2980267"/>
              <a:gd name="connsiteY12" fmla="*/ 228600 h 2074333"/>
              <a:gd name="connsiteX13" fmla="*/ 1168400 w 2980267"/>
              <a:gd name="connsiteY13" fmla="*/ 211667 h 2074333"/>
              <a:gd name="connsiteX14" fmla="*/ 1430867 w 2980267"/>
              <a:gd name="connsiteY14" fmla="*/ 237067 h 2074333"/>
              <a:gd name="connsiteX15" fmla="*/ 1574800 w 2980267"/>
              <a:gd name="connsiteY15" fmla="*/ 220133 h 2074333"/>
              <a:gd name="connsiteX16" fmla="*/ 1761067 w 2980267"/>
              <a:gd name="connsiteY16" fmla="*/ 160867 h 2074333"/>
              <a:gd name="connsiteX17" fmla="*/ 1921933 w 2980267"/>
              <a:gd name="connsiteY17" fmla="*/ 76200 h 2074333"/>
              <a:gd name="connsiteX18" fmla="*/ 2108200 w 2980267"/>
              <a:gd name="connsiteY18" fmla="*/ 8467 h 2074333"/>
              <a:gd name="connsiteX19" fmla="*/ 2345267 w 2980267"/>
              <a:gd name="connsiteY19" fmla="*/ 0 h 2074333"/>
              <a:gd name="connsiteX20" fmla="*/ 2565400 w 2980267"/>
              <a:gd name="connsiteY20" fmla="*/ 33867 h 2074333"/>
              <a:gd name="connsiteX21" fmla="*/ 2760133 w 2980267"/>
              <a:gd name="connsiteY21" fmla="*/ 101600 h 2074333"/>
              <a:gd name="connsiteX22" fmla="*/ 2904067 w 2980267"/>
              <a:gd name="connsiteY22" fmla="*/ 203200 h 2074333"/>
              <a:gd name="connsiteX23" fmla="*/ 2980267 w 2980267"/>
              <a:gd name="connsiteY23" fmla="*/ 389467 h 2074333"/>
              <a:gd name="connsiteX24" fmla="*/ 2980267 w 2980267"/>
              <a:gd name="connsiteY24" fmla="*/ 558800 h 2074333"/>
              <a:gd name="connsiteX25" fmla="*/ 1497216 w 2980267"/>
              <a:gd name="connsiteY25" fmla="*/ 897991 h 2074333"/>
              <a:gd name="connsiteX26" fmla="*/ 1500246 w 2980267"/>
              <a:gd name="connsiteY26" fmla="*/ 957596 h 2074333"/>
              <a:gd name="connsiteX27" fmla="*/ 1491127 w 2980267"/>
              <a:gd name="connsiteY27" fmla="*/ 1027001 h 2074333"/>
              <a:gd name="connsiteX28" fmla="*/ 1478652 w 2980267"/>
              <a:gd name="connsiteY28" fmla="*/ 1103540 h 2074333"/>
              <a:gd name="connsiteX29" fmla="*/ 1466627 w 2980267"/>
              <a:gd name="connsiteY29" fmla="*/ 1231478 h 2074333"/>
              <a:gd name="connsiteX30" fmla="*/ 1455054 w 2980267"/>
              <a:gd name="connsiteY30" fmla="*/ 1353148 h 2074333"/>
              <a:gd name="connsiteX31" fmla="*/ 1441026 w 2980267"/>
              <a:gd name="connsiteY31" fmla="*/ 1473013 h 2074333"/>
              <a:gd name="connsiteX32" fmla="*/ 1432357 w 2980267"/>
              <a:gd name="connsiteY32" fmla="*/ 1590946 h 2074333"/>
              <a:gd name="connsiteX33" fmla="*/ 1418904 w 2980267"/>
              <a:gd name="connsiteY33" fmla="*/ 1687347 h 2074333"/>
              <a:gd name="connsiteX34" fmla="*/ 1411914 w 2980267"/>
              <a:gd name="connsiteY34" fmla="*/ 1771544 h 2074333"/>
              <a:gd name="connsiteX35" fmla="*/ 1401691 w 2980267"/>
              <a:gd name="connsiteY35" fmla="*/ 1834939 h 2074333"/>
              <a:gd name="connsiteX36" fmla="*/ 1400837 w 2980267"/>
              <a:gd name="connsiteY36" fmla="*/ 1889137 h 2074333"/>
              <a:gd name="connsiteX37" fmla="*/ 1395073 w 2980267"/>
              <a:gd name="connsiteY37" fmla="*/ 1916602 h 2074333"/>
              <a:gd name="connsiteX38" fmla="*/ 1388533 w 2980267"/>
              <a:gd name="connsiteY38" fmla="*/ 1955800 h 2074333"/>
              <a:gd name="connsiteX39" fmla="*/ 1176867 w 2980267"/>
              <a:gd name="connsiteY39" fmla="*/ 1955800 h 2074333"/>
              <a:gd name="connsiteX40" fmla="*/ 939800 w 2980267"/>
              <a:gd name="connsiteY40" fmla="*/ 2006600 h 2074333"/>
              <a:gd name="connsiteX41" fmla="*/ 795867 w 2980267"/>
              <a:gd name="connsiteY41" fmla="*/ 2057400 h 2074333"/>
              <a:gd name="connsiteX42" fmla="*/ 541867 w 2980267"/>
              <a:gd name="connsiteY42" fmla="*/ 2074333 h 2074333"/>
              <a:gd name="connsiteX43" fmla="*/ 338667 w 2980267"/>
              <a:gd name="connsiteY43" fmla="*/ 2074333 h 2074333"/>
              <a:gd name="connsiteX44" fmla="*/ 254000 w 2980267"/>
              <a:gd name="connsiteY44" fmla="*/ 2048933 h 2074333"/>
              <a:gd name="connsiteX45" fmla="*/ 169333 w 2980267"/>
              <a:gd name="connsiteY45" fmla="*/ 1947333 h 2074333"/>
              <a:gd name="connsiteX46" fmla="*/ 110067 w 2980267"/>
              <a:gd name="connsiteY46" fmla="*/ 1811867 h 2074333"/>
              <a:gd name="connsiteX47" fmla="*/ 50800 w 2980267"/>
              <a:gd name="connsiteY47" fmla="*/ 1625600 h 2074333"/>
              <a:gd name="connsiteX48" fmla="*/ 0 w 2980267"/>
              <a:gd name="connsiteY48" fmla="*/ 1473200 h 2074333"/>
              <a:gd name="connsiteX49" fmla="*/ 0 w 2980267"/>
              <a:gd name="connsiteY49" fmla="*/ 1320800 h 2074333"/>
              <a:gd name="connsiteX50" fmla="*/ 6350 w 2980267"/>
              <a:gd name="connsiteY50" fmla="*/ 1244071 h 2074333"/>
              <a:gd name="connsiteX0" fmla="*/ 6350 w 2980267"/>
              <a:gd name="connsiteY0" fmla="*/ 1262592 h 2074333"/>
              <a:gd name="connsiteX1" fmla="*/ 8467 w 2980267"/>
              <a:gd name="connsiteY1" fmla="*/ 1253067 h 2074333"/>
              <a:gd name="connsiteX2" fmla="*/ 25400 w 2980267"/>
              <a:gd name="connsiteY2" fmla="*/ 1083733 h 2074333"/>
              <a:gd name="connsiteX3" fmla="*/ 110067 w 2980267"/>
              <a:gd name="connsiteY3" fmla="*/ 948267 h 2074333"/>
              <a:gd name="connsiteX4" fmla="*/ 186267 w 2980267"/>
              <a:gd name="connsiteY4" fmla="*/ 838200 h 2074333"/>
              <a:gd name="connsiteX5" fmla="*/ 287867 w 2980267"/>
              <a:gd name="connsiteY5" fmla="*/ 753533 h 2074333"/>
              <a:gd name="connsiteX6" fmla="*/ 448733 w 2980267"/>
              <a:gd name="connsiteY6" fmla="*/ 643467 h 2074333"/>
              <a:gd name="connsiteX7" fmla="*/ 550333 w 2980267"/>
              <a:gd name="connsiteY7" fmla="*/ 601133 h 2074333"/>
              <a:gd name="connsiteX8" fmla="*/ 601133 w 2980267"/>
              <a:gd name="connsiteY8" fmla="*/ 516467 h 2074333"/>
              <a:gd name="connsiteX9" fmla="*/ 601133 w 2980267"/>
              <a:gd name="connsiteY9" fmla="*/ 406400 h 2074333"/>
              <a:gd name="connsiteX10" fmla="*/ 677333 w 2980267"/>
              <a:gd name="connsiteY10" fmla="*/ 321733 h 2074333"/>
              <a:gd name="connsiteX11" fmla="*/ 787400 w 2980267"/>
              <a:gd name="connsiteY11" fmla="*/ 262467 h 2074333"/>
              <a:gd name="connsiteX12" fmla="*/ 931333 w 2980267"/>
              <a:gd name="connsiteY12" fmla="*/ 228600 h 2074333"/>
              <a:gd name="connsiteX13" fmla="*/ 1168400 w 2980267"/>
              <a:gd name="connsiteY13" fmla="*/ 211667 h 2074333"/>
              <a:gd name="connsiteX14" fmla="*/ 1430867 w 2980267"/>
              <a:gd name="connsiteY14" fmla="*/ 237067 h 2074333"/>
              <a:gd name="connsiteX15" fmla="*/ 1574800 w 2980267"/>
              <a:gd name="connsiteY15" fmla="*/ 220133 h 2074333"/>
              <a:gd name="connsiteX16" fmla="*/ 1761067 w 2980267"/>
              <a:gd name="connsiteY16" fmla="*/ 160867 h 2074333"/>
              <a:gd name="connsiteX17" fmla="*/ 1921933 w 2980267"/>
              <a:gd name="connsiteY17" fmla="*/ 76200 h 2074333"/>
              <a:gd name="connsiteX18" fmla="*/ 2108200 w 2980267"/>
              <a:gd name="connsiteY18" fmla="*/ 8467 h 2074333"/>
              <a:gd name="connsiteX19" fmla="*/ 2345267 w 2980267"/>
              <a:gd name="connsiteY19" fmla="*/ 0 h 2074333"/>
              <a:gd name="connsiteX20" fmla="*/ 2565400 w 2980267"/>
              <a:gd name="connsiteY20" fmla="*/ 33867 h 2074333"/>
              <a:gd name="connsiteX21" fmla="*/ 2760133 w 2980267"/>
              <a:gd name="connsiteY21" fmla="*/ 101600 h 2074333"/>
              <a:gd name="connsiteX22" fmla="*/ 2904067 w 2980267"/>
              <a:gd name="connsiteY22" fmla="*/ 203200 h 2074333"/>
              <a:gd name="connsiteX23" fmla="*/ 2980267 w 2980267"/>
              <a:gd name="connsiteY23" fmla="*/ 389467 h 2074333"/>
              <a:gd name="connsiteX24" fmla="*/ 1506786 w 2980267"/>
              <a:gd name="connsiteY24" fmla="*/ 810321 h 2074333"/>
              <a:gd name="connsiteX25" fmla="*/ 1497216 w 2980267"/>
              <a:gd name="connsiteY25" fmla="*/ 897991 h 2074333"/>
              <a:gd name="connsiteX26" fmla="*/ 1500246 w 2980267"/>
              <a:gd name="connsiteY26" fmla="*/ 957596 h 2074333"/>
              <a:gd name="connsiteX27" fmla="*/ 1491127 w 2980267"/>
              <a:gd name="connsiteY27" fmla="*/ 1027001 h 2074333"/>
              <a:gd name="connsiteX28" fmla="*/ 1478652 w 2980267"/>
              <a:gd name="connsiteY28" fmla="*/ 1103540 h 2074333"/>
              <a:gd name="connsiteX29" fmla="*/ 1466627 w 2980267"/>
              <a:gd name="connsiteY29" fmla="*/ 1231478 h 2074333"/>
              <a:gd name="connsiteX30" fmla="*/ 1455054 w 2980267"/>
              <a:gd name="connsiteY30" fmla="*/ 1353148 h 2074333"/>
              <a:gd name="connsiteX31" fmla="*/ 1441026 w 2980267"/>
              <a:gd name="connsiteY31" fmla="*/ 1473013 h 2074333"/>
              <a:gd name="connsiteX32" fmla="*/ 1432357 w 2980267"/>
              <a:gd name="connsiteY32" fmla="*/ 1590946 h 2074333"/>
              <a:gd name="connsiteX33" fmla="*/ 1418904 w 2980267"/>
              <a:gd name="connsiteY33" fmla="*/ 1687347 h 2074333"/>
              <a:gd name="connsiteX34" fmla="*/ 1411914 w 2980267"/>
              <a:gd name="connsiteY34" fmla="*/ 1771544 h 2074333"/>
              <a:gd name="connsiteX35" fmla="*/ 1401691 w 2980267"/>
              <a:gd name="connsiteY35" fmla="*/ 1834939 h 2074333"/>
              <a:gd name="connsiteX36" fmla="*/ 1400837 w 2980267"/>
              <a:gd name="connsiteY36" fmla="*/ 1889137 h 2074333"/>
              <a:gd name="connsiteX37" fmla="*/ 1395073 w 2980267"/>
              <a:gd name="connsiteY37" fmla="*/ 1916602 h 2074333"/>
              <a:gd name="connsiteX38" fmla="*/ 1388533 w 2980267"/>
              <a:gd name="connsiteY38" fmla="*/ 1955800 h 2074333"/>
              <a:gd name="connsiteX39" fmla="*/ 1176867 w 2980267"/>
              <a:gd name="connsiteY39" fmla="*/ 1955800 h 2074333"/>
              <a:gd name="connsiteX40" fmla="*/ 939800 w 2980267"/>
              <a:gd name="connsiteY40" fmla="*/ 2006600 h 2074333"/>
              <a:gd name="connsiteX41" fmla="*/ 795867 w 2980267"/>
              <a:gd name="connsiteY41" fmla="*/ 2057400 h 2074333"/>
              <a:gd name="connsiteX42" fmla="*/ 541867 w 2980267"/>
              <a:gd name="connsiteY42" fmla="*/ 2074333 h 2074333"/>
              <a:gd name="connsiteX43" fmla="*/ 338667 w 2980267"/>
              <a:gd name="connsiteY43" fmla="*/ 2074333 h 2074333"/>
              <a:gd name="connsiteX44" fmla="*/ 254000 w 2980267"/>
              <a:gd name="connsiteY44" fmla="*/ 2048933 h 2074333"/>
              <a:gd name="connsiteX45" fmla="*/ 169333 w 2980267"/>
              <a:gd name="connsiteY45" fmla="*/ 1947333 h 2074333"/>
              <a:gd name="connsiteX46" fmla="*/ 110067 w 2980267"/>
              <a:gd name="connsiteY46" fmla="*/ 1811867 h 2074333"/>
              <a:gd name="connsiteX47" fmla="*/ 50800 w 2980267"/>
              <a:gd name="connsiteY47" fmla="*/ 1625600 h 2074333"/>
              <a:gd name="connsiteX48" fmla="*/ 0 w 2980267"/>
              <a:gd name="connsiteY48" fmla="*/ 1473200 h 2074333"/>
              <a:gd name="connsiteX49" fmla="*/ 0 w 2980267"/>
              <a:gd name="connsiteY49" fmla="*/ 1320800 h 2074333"/>
              <a:gd name="connsiteX50" fmla="*/ 6350 w 2980267"/>
              <a:gd name="connsiteY50" fmla="*/ 1244071 h 2074333"/>
              <a:gd name="connsiteX0" fmla="*/ 6350 w 2904067"/>
              <a:gd name="connsiteY0" fmla="*/ 1262592 h 2074333"/>
              <a:gd name="connsiteX1" fmla="*/ 8467 w 2904067"/>
              <a:gd name="connsiteY1" fmla="*/ 1253067 h 2074333"/>
              <a:gd name="connsiteX2" fmla="*/ 25400 w 2904067"/>
              <a:gd name="connsiteY2" fmla="*/ 1083733 h 2074333"/>
              <a:gd name="connsiteX3" fmla="*/ 110067 w 2904067"/>
              <a:gd name="connsiteY3" fmla="*/ 948267 h 2074333"/>
              <a:gd name="connsiteX4" fmla="*/ 186267 w 2904067"/>
              <a:gd name="connsiteY4" fmla="*/ 838200 h 2074333"/>
              <a:gd name="connsiteX5" fmla="*/ 287867 w 2904067"/>
              <a:gd name="connsiteY5" fmla="*/ 753533 h 2074333"/>
              <a:gd name="connsiteX6" fmla="*/ 448733 w 2904067"/>
              <a:gd name="connsiteY6" fmla="*/ 643467 h 2074333"/>
              <a:gd name="connsiteX7" fmla="*/ 550333 w 2904067"/>
              <a:gd name="connsiteY7" fmla="*/ 601133 h 2074333"/>
              <a:gd name="connsiteX8" fmla="*/ 601133 w 2904067"/>
              <a:gd name="connsiteY8" fmla="*/ 516467 h 2074333"/>
              <a:gd name="connsiteX9" fmla="*/ 601133 w 2904067"/>
              <a:gd name="connsiteY9" fmla="*/ 406400 h 2074333"/>
              <a:gd name="connsiteX10" fmla="*/ 677333 w 2904067"/>
              <a:gd name="connsiteY10" fmla="*/ 321733 h 2074333"/>
              <a:gd name="connsiteX11" fmla="*/ 787400 w 2904067"/>
              <a:gd name="connsiteY11" fmla="*/ 262467 h 2074333"/>
              <a:gd name="connsiteX12" fmla="*/ 931333 w 2904067"/>
              <a:gd name="connsiteY12" fmla="*/ 228600 h 2074333"/>
              <a:gd name="connsiteX13" fmla="*/ 1168400 w 2904067"/>
              <a:gd name="connsiteY13" fmla="*/ 211667 h 2074333"/>
              <a:gd name="connsiteX14" fmla="*/ 1430867 w 2904067"/>
              <a:gd name="connsiteY14" fmla="*/ 237067 h 2074333"/>
              <a:gd name="connsiteX15" fmla="*/ 1574800 w 2904067"/>
              <a:gd name="connsiteY15" fmla="*/ 220133 h 2074333"/>
              <a:gd name="connsiteX16" fmla="*/ 1761067 w 2904067"/>
              <a:gd name="connsiteY16" fmla="*/ 160867 h 2074333"/>
              <a:gd name="connsiteX17" fmla="*/ 1921933 w 2904067"/>
              <a:gd name="connsiteY17" fmla="*/ 76200 h 2074333"/>
              <a:gd name="connsiteX18" fmla="*/ 2108200 w 2904067"/>
              <a:gd name="connsiteY18" fmla="*/ 8467 h 2074333"/>
              <a:gd name="connsiteX19" fmla="*/ 2345267 w 2904067"/>
              <a:gd name="connsiteY19" fmla="*/ 0 h 2074333"/>
              <a:gd name="connsiteX20" fmla="*/ 2565400 w 2904067"/>
              <a:gd name="connsiteY20" fmla="*/ 33867 h 2074333"/>
              <a:gd name="connsiteX21" fmla="*/ 2760133 w 2904067"/>
              <a:gd name="connsiteY21" fmla="*/ 101600 h 2074333"/>
              <a:gd name="connsiteX22" fmla="*/ 2904067 w 2904067"/>
              <a:gd name="connsiteY22" fmla="*/ 203200 h 2074333"/>
              <a:gd name="connsiteX23" fmla="*/ 1519712 w 2904067"/>
              <a:gd name="connsiteY23" fmla="*/ 719384 h 2074333"/>
              <a:gd name="connsiteX24" fmla="*/ 1506786 w 2904067"/>
              <a:gd name="connsiteY24" fmla="*/ 810321 h 2074333"/>
              <a:gd name="connsiteX25" fmla="*/ 1497216 w 2904067"/>
              <a:gd name="connsiteY25" fmla="*/ 897991 h 2074333"/>
              <a:gd name="connsiteX26" fmla="*/ 1500246 w 2904067"/>
              <a:gd name="connsiteY26" fmla="*/ 957596 h 2074333"/>
              <a:gd name="connsiteX27" fmla="*/ 1491127 w 2904067"/>
              <a:gd name="connsiteY27" fmla="*/ 1027001 h 2074333"/>
              <a:gd name="connsiteX28" fmla="*/ 1478652 w 2904067"/>
              <a:gd name="connsiteY28" fmla="*/ 1103540 h 2074333"/>
              <a:gd name="connsiteX29" fmla="*/ 1466627 w 2904067"/>
              <a:gd name="connsiteY29" fmla="*/ 1231478 h 2074333"/>
              <a:gd name="connsiteX30" fmla="*/ 1455054 w 2904067"/>
              <a:gd name="connsiteY30" fmla="*/ 1353148 h 2074333"/>
              <a:gd name="connsiteX31" fmla="*/ 1441026 w 2904067"/>
              <a:gd name="connsiteY31" fmla="*/ 1473013 h 2074333"/>
              <a:gd name="connsiteX32" fmla="*/ 1432357 w 2904067"/>
              <a:gd name="connsiteY32" fmla="*/ 1590946 h 2074333"/>
              <a:gd name="connsiteX33" fmla="*/ 1418904 w 2904067"/>
              <a:gd name="connsiteY33" fmla="*/ 1687347 h 2074333"/>
              <a:gd name="connsiteX34" fmla="*/ 1411914 w 2904067"/>
              <a:gd name="connsiteY34" fmla="*/ 1771544 h 2074333"/>
              <a:gd name="connsiteX35" fmla="*/ 1401691 w 2904067"/>
              <a:gd name="connsiteY35" fmla="*/ 1834939 h 2074333"/>
              <a:gd name="connsiteX36" fmla="*/ 1400837 w 2904067"/>
              <a:gd name="connsiteY36" fmla="*/ 1889137 h 2074333"/>
              <a:gd name="connsiteX37" fmla="*/ 1395073 w 2904067"/>
              <a:gd name="connsiteY37" fmla="*/ 1916602 h 2074333"/>
              <a:gd name="connsiteX38" fmla="*/ 1388533 w 2904067"/>
              <a:gd name="connsiteY38" fmla="*/ 1955800 h 2074333"/>
              <a:gd name="connsiteX39" fmla="*/ 1176867 w 2904067"/>
              <a:gd name="connsiteY39" fmla="*/ 1955800 h 2074333"/>
              <a:gd name="connsiteX40" fmla="*/ 939800 w 2904067"/>
              <a:gd name="connsiteY40" fmla="*/ 2006600 h 2074333"/>
              <a:gd name="connsiteX41" fmla="*/ 795867 w 2904067"/>
              <a:gd name="connsiteY41" fmla="*/ 2057400 h 2074333"/>
              <a:gd name="connsiteX42" fmla="*/ 541867 w 2904067"/>
              <a:gd name="connsiteY42" fmla="*/ 2074333 h 2074333"/>
              <a:gd name="connsiteX43" fmla="*/ 338667 w 2904067"/>
              <a:gd name="connsiteY43" fmla="*/ 2074333 h 2074333"/>
              <a:gd name="connsiteX44" fmla="*/ 254000 w 2904067"/>
              <a:gd name="connsiteY44" fmla="*/ 2048933 h 2074333"/>
              <a:gd name="connsiteX45" fmla="*/ 169333 w 2904067"/>
              <a:gd name="connsiteY45" fmla="*/ 1947333 h 2074333"/>
              <a:gd name="connsiteX46" fmla="*/ 110067 w 2904067"/>
              <a:gd name="connsiteY46" fmla="*/ 1811867 h 2074333"/>
              <a:gd name="connsiteX47" fmla="*/ 50800 w 2904067"/>
              <a:gd name="connsiteY47" fmla="*/ 1625600 h 2074333"/>
              <a:gd name="connsiteX48" fmla="*/ 0 w 2904067"/>
              <a:gd name="connsiteY48" fmla="*/ 1473200 h 2074333"/>
              <a:gd name="connsiteX49" fmla="*/ 0 w 2904067"/>
              <a:gd name="connsiteY49" fmla="*/ 1320800 h 2074333"/>
              <a:gd name="connsiteX50" fmla="*/ 6350 w 2904067"/>
              <a:gd name="connsiteY50" fmla="*/ 1244071 h 2074333"/>
              <a:gd name="connsiteX0" fmla="*/ 6350 w 2760133"/>
              <a:gd name="connsiteY0" fmla="*/ 1262592 h 2074333"/>
              <a:gd name="connsiteX1" fmla="*/ 8467 w 2760133"/>
              <a:gd name="connsiteY1" fmla="*/ 1253067 h 2074333"/>
              <a:gd name="connsiteX2" fmla="*/ 25400 w 2760133"/>
              <a:gd name="connsiteY2" fmla="*/ 1083733 h 2074333"/>
              <a:gd name="connsiteX3" fmla="*/ 110067 w 2760133"/>
              <a:gd name="connsiteY3" fmla="*/ 948267 h 2074333"/>
              <a:gd name="connsiteX4" fmla="*/ 186267 w 2760133"/>
              <a:gd name="connsiteY4" fmla="*/ 838200 h 2074333"/>
              <a:gd name="connsiteX5" fmla="*/ 287867 w 2760133"/>
              <a:gd name="connsiteY5" fmla="*/ 753533 h 2074333"/>
              <a:gd name="connsiteX6" fmla="*/ 448733 w 2760133"/>
              <a:gd name="connsiteY6" fmla="*/ 643467 h 2074333"/>
              <a:gd name="connsiteX7" fmla="*/ 550333 w 2760133"/>
              <a:gd name="connsiteY7" fmla="*/ 601133 h 2074333"/>
              <a:gd name="connsiteX8" fmla="*/ 601133 w 2760133"/>
              <a:gd name="connsiteY8" fmla="*/ 516467 h 2074333"/>
              <a:gd name="connsiteX9" fmla="*/ 601133 w 2760133"/>
              <a:gd name="connsiteY9" fmla="*/ 406400 h 2074333"/>
              <a:gd name="connsiteX10" fmla="*/ 677333 w 2760133"/>
              <a:gd name="connsiteY10" fmla="*/ 321733 h 2074333"/>
              <a:gd name="connsiteX11" fmla="*/ 787400 w 2760133"/>
              <a:gd name="connsiteY11" fmla="*/ 262467 h 2074333"/>
              <a:gd name="connsiteX12" fmla="*/ 931333 w 2760133"/>
              <a:gd name="connsiteY12" fmla="*/ 228600 h 2074333"/>
              <a:gd name="connsiteX13" fmla="*/ 1168400 w 2760133"/>
              <a:gd name="connsiteY13" fmla="*/ 211667 h 2074333"/>
              <a:gd name="connsiteX14" fmla="*/ 1430867 w 2760133"/>
              <a:gd name="connsiteY14" fmla="*/ 237067 h 2074333"/>
              <a:gd name="connsiteX15" fmla="*/ 1574800 w 2760133"/>
              <a:gd name="connsiteY15" fmla="*/ 220133 h 2074333"/>
              <a:gd name="connsiteX16" fmla="*/ 1761067 w 2760133"/>
              <a:gd name="connsiteY16" fmla="*/ 160867 h 2074333"/>
              <a:gd name="connsiteX17" fmla="*/ 1921933 w 2760133"/>
              <a:gd name="connsiteY17" fmla="*/ 76200 h 2074333"/>
              <a:gd name="connsiteX18" fmla="*/ 2108200 w 2760133"/>
              <a:gd name="connsiteY18" fmla="*/ 8467 h 2074333"/>
              <a:gd name="connsiteX19" fmla="*/ 2345267 w 2760133"/>
              <a:gd name="connsiteY19" fmla="*/ 0 h 2074333"/>
              <a:gd name="connsiteX20" fmla="*/ 2565400 w 2760133"/>
              <a:gd name="connsiteY20" fmla="*/ 33867 h 2074333"/>
              <a:gd name="connsiteX21" fmla="*/ 2760133 w 2760133"/>
              <a:gd name="connsiteY21" fmla="*/ 101600 h 2074333"/>
              <a:gd name="connsiteX22" fmla="*/ 1527526 w 2760133"/>
              <a:gd name="connsiteY22" fmla="*/ 657245 h 2074333"/>
              <a:gd name="connsiteX23" fmla="*/ 1519712 w 2760133"/>
              <a:gd name="connsiteY23" fmla="*/ 719384 h 2074333"/>
              <a:gd name="connsiteX24" fmla="*/ 1506786 w 2760133"/>
              <a:gd name="connsiteY24" fmla="*/ 810321 h 2074333"/>
              <a:gd name="connsiteX25" fmla="*/ 1497216 w 2760133"/>
              <a:gd name="connsiteY25" fmla="*/ 897991 h 2074333"/>
              <a:gd name="connsiteX26" fmla="*/ 1500246 w 2760133"/>
              <a:gd name="connsiteY26" fmla="*/ 957596 h 2074333"/>
              <a:gd name="connsiteX27" fmla="*/ 1491127 w 2760133"/>
              <a:gd name="connsiteY27" fmla="*/ 1027001 h 2074333"/>
              <a:gd name="connsiteX28" fmla="*/ 1478652 w 2760133"/>
              <a:gd name="connsiteY28" fmla="*/ 1103540 h 2074333"/>
              <a:gd name="connsiteX29" fmla="*/ 1466627 w 2760133"/>
              <a:gd name="connsiteY29" fmla="*/ 1231478 h 2074333"/>
              <a:gd name="connsiteX30" fmla="*/ 1455054 w 2760133"/>
              <a:gd name="connsiteY30" fmla="*/ 1353148 h 2074333"/>
              <a:gd name="connsiteX31" fmla="*/ 1441026 w 2760133"/>
              <a:gd name="connsiteY31" fmla="*/ 1473013 h 2074333"/>
              <a:gd name="connsiteX32" fmla="*/ 1432357 w 2760133"/>
              <a:gd name="connsiteY32" fmla="*/ 1590946 h 2074333"/>
              <a:gd name="connsiteX33" fmla="*/ 1418904 w 2760133"/>
              <a:gd name="connsiteY33" fmla="*/ 1687347 h 2074333"/>
              <a:gd name="connsiteX34" fmla="*/ 1411914 w 2760133"/>
              <a:gd name="connsiteY34" fmla="*/ 1771544 h 2074333"/>
              <a:gd name="connsiteX35" fmla="*/ 1401691 w 2760133"/>
              <a:gd name="connsiteY35" fmla="*/ 1834939 h 2074333"/>
              <a:gd name="connsiteX36" fmla="*/ 1400837 w 2760133"/>
              <a:gd name="connsiteY36" fmla="*/ 1889137 h 2074333"/>
              <a:gd name="connsiteX37" fmla="*/ 1395073 w 2760133"/>
              <a:gd name="connsiteY37" fmla="*/ 1916602 h 2074333"/>
              <a:gd name="connsiteX38" fmla="*/ 1388533 w 2760133"/>
              <a:gd name="connsiteY38" fmla="*/ 1955800 h 2074333"/>
              <a:gd name="connsiteX39" fmla="*/ 1176867 w 2760133"/>
              <a:gd name="connsiteY39" fmla="*/ 1955800 h 2074333"/>
              <a:gd name="connsiteX40" fmla="*/ 939800 w 2760133"/>
              <a:gd name="connsiteY40" fmla="*/ 2006600 h 2074333"/>
              <a:gd name="connsiteX41" fmla="*/ 795867 w 2760133"/>
              <a:gd name="connsiteY41" fmla="*/ 2057400 h 2074333"/>
              <a:gd name="connsiteX42" fmla="*/ 541867 w 2760133"/>
              <a:gd name="connsiteY42" fmla="*/ 2074333 h 2074333"/>
              <a:gd name="connsiteX43" fmla="*/ 338667 w 2760133"/>
              <a:gd name="connsiteY43" fmla="*/ 2074333 h 2074333"/>
              <a:gd name="connsiteX44" fmla="*/ 254000 w 2760133"/>
              <a:gd name="connsiteY44" fmla="*/ 2048933 h 2074333"/>
              <a:gd name="connsiteX45" fmla="*/ 169333 w 2760133"/>
              <a:gd name="connsiteY45" fmla="*/ 1947333 h 2074333"/>
              <a:gd name="connsiteX46" fmla="*/ 110067 w 2760133"/>
              <a:gd name="connsiteY46" fmla="*/ 1811867 h 2074333"/>
              <a:gd name="connsiteX47" fmla="*/ 50800 w 2760133"/>
              <a:gd name="connsiteY47" fmla="*/ 1625600 h 2074333"/>
              <a:gd name="connsiteX48" fmla="*/ 0 w 2760133"/>
              <a:gd name="connsiteY48" fmla="*/ 1473200 h 2074333"/>
              <a:gd name="connsiteX49" fmla="*/ 0 w 2760133"/>
              <a:gd name="connsiteY49" fmla="*/ 1320800 h 2074333"/>
              <a:gd name="connsiteX50" fmla="*/ 6350 w 2760133"/>
              <a:gd name="connsiteY50" fmla="*/ 1244071 h 2074333"/>
              <a:gd name="connsiteX0" fmla="*/ 6350 w 2565400"/>
              <a:gd name="connsiteY0" fmla="*/ 1262592 h 2074333"/>
              <a:gd name="connsiteX1" fmla="*/ 8467 w 2565400"/>
              <a:gd name="connsiteY1" fmla="*/ 1253067 h 2074333"/>
              <a:gd name="connsiteX2" fmla="*/ 25400 w 2565400"/>
              <a:gd name="connsiteY2" fmla="*/ 1083733 h 2074333"/>
              <a:gd name="connsiteX3" fmla="*/ 110067 w 2565400"/>
              <a:gd name="connsiteY3" fmla="*/ 948267 h 2074333"/>
              <a:gd name="connsiteX4" fmla="*/ 186267 w 2565400"/>
              <a:gd name="connsiteY4" fmla="*/ 838200 h 2074333"/>
              <a:gd name="connsiteX5" fmla="*/ 287867 w 2565400"/>
              <a:gd name="connsiteY5" fmla="*/ 753533 h 2074333"/>
              <a:gd name="connsiteX6" fmla="*/ 448733 w 2565400"/>
              <a:gd name="connsiteY6" fmla="*/ 643467 h 2074333"/>
              <a:gd name="connsiteX7" fmla="*/ 550333 w 2565400"/>
              <a:gd name="connsiteY7" fmla="*/ 601133 h 2074333"/>
              <a:gd name="connsiteX8" fmla="*/ 601133 w 2565400"/>
              <a:gd name="connsiteY8" fmla="*/ 516467 h 2074333"/>
              <a:gd name="connsiteX9" fmla="*/ 601133 w 2565400"/>
              <a:gd name="connsiteY9" fmla="*/ 406400 h 2074333"/>
              <a:gd name="connsiteX10" fmla="*/ 677333 w 2565400"/>
              <a:gd name="connsiteY10" fmla="*/ 321733 h 2074333"/>
              <a:gd name="connsiteX11" fmla="*/ 787400 w 2565400"/>
              <a:gd name="connsiteY11" fmla="*/ 262467 h 2074333"/>
              <a:gd name="connsiteX12" fmla="*/ 931333 w 2565400"/>
              <a:gd name="connsiteY12" fmla="*/ 228600 h 2074333"/>
              <a:gd name="connsiteX13" fmla="*/ 1168400 w 2565400"/>
              <a:gd name="connsiteY13" fmla="*/ 211667 h 2074333"/>
              <a:gd name="connsiteX14" fmla="*/ 1430867 w 2565400"/>
              <a:gd name="connsiteY14" fmla="*/ 237067 h 2074333"/>
              <a:gd name="connsiteX15" fmla="*/ 1574800 w 2565400"/>
              <a:gd name="connsiteY15" fmla="*/ 220133 h 2074333"/>
              <a:gd name="connsiteX16" fmla="*/ 1761067 w 2565400"/>
              <a:gd name="connsiteY16" fmla="*/ 160867 h 2074333"/>
              <a:gd name="connsiteX17" fmla="*/ 1921933 w 2565400"/>
              <a:gd name="connsiteY17" fmla="*/ 76200 h 2074333"/>
              <a:gd name="connsiteX18" fmla="*/ 2108200 w 2565400"/>
              <a:gd name="connsiteY18" fmla="*/ 8467 h 2074333"/>
              <a:gd name="connsiteX19" fmla="*/ 2345267 w 2565400"/>
              <a:gd name="connsiteY19" fmla="*/ 0 h 2074333"/>
              <a:gd name="connsiteX20" fmla="*/ 2565400 w 2565400"/>
              <a:gd name="connsiteY20" fmla="*/ 33867 h 2074333"/>
              <a:gd name="connsiteX21" fmla="*/ 1538695 w 2565400"/>
              <a:gd name="connsiteY21" fmla="*/ 588310 h 2074333"/>
              <a:gd name="connsiteX22" fmla="*/ 1527526 w 2565400"/>
              <a:gd name="connsiteY22" fmla="*/ 657245 h 2074333"/>
              <a:gd name="connsiteX23" fmla="*/ 1519712 w 2565400"/>
              <a:gd name="connsiteY23" fmla="*/ 719384 h 2074333"/>
              <a:gd name="connsiteX24" fmla="*/ 1506786 w 2565400"/>
              <a:gd name="connsiteY24" fmla="*/ 810321 h 2074333"/>
              <a:gd name="connsiteX25" fmla="*/ 1497216 w 2565400"/>
              <a:gd name="connsiteY25" fmla="*/ 897991 h 2074333"/>
              <a:gd name="connsiteX26" fmla="*/ 1500246 w 2565400"/>
              <a:gd name="connsiteY26" fmla="*/ 957596 h 2074333"/>
              <a:gd name="connsiteX27" fmla="*/ 1491127 w 2565400"/>
              <a:gd name="connsiteY27" fmla="*/ 1027001 h 2074333"/>
              <a:gd name="connsiteX28" fmla="*/ 1478652 w 2565400"/>
              <a:gd name="connsiteY28" fmla="*/ 1103540 h 2074333"/>
              <a:gd name="connsiteX29" fmla="*/ 1466627 w 2565400"/>
              <a:gd name="connsiteY29" fmla="*/ 1231478 h 2074333"/>
              <a:gd name="connsiteX30" fmla="*/ 1455054 w 2565400"/>
              <a:gd name="connsiteY30" fmla="*/ 1353148 h 2074333"/>
              <a:gd name="connsiteX31" fmla="*/ 1441026 w 2565400"/>
              <a:gd name="connsiteY31" fmla="*/ 1473013 h 2074333"/>
              <a:gd name="connsiteX32" fmla="*/ 1432357 w 2565400"/>
              <a:gd name="connsiteY32" fmla="*/ 1590946 h 2074333"/>
              <a:gd name="connsiteX33" fmla="*/ 1418904 w 2565400"/>
              <a:gd name="connsiteY33" fmla="*/ 1687347 h 2074333"/>
              <a:gd name="connsiteX34" fmla="*/ 1411914 w 2565400"/>
              <a:gd name="connsiteY34" fmla="*/ 1771544 h 2074333"/>
              <a:gd name="connsiteX35" fmla="*/ 1401691 w 2565400"/>
              <a:gd name="connsiteY35" fmla="*/ 1834939 h 2074333"/>
              <a:gd name="connsiteX36" fmla="*/ 1400837 w 2565400"/>
              <a:gd name="connsiteY36" fmla="*/ 1889137 h 2074333"/>
              <a:gd name="connsiteX37" fmla="*/ 1395073 w 2565400"/>
              <a:gd name="connsiteY37" fmla="*/ 1916602 h 2074333"/>
              <a:gd name="connsiteX38" fmla="*/ 1388533 w 2565400"/>
              <a:gd name="connsiteY38" fmla="*/ 1955800 h 2074333"/>
              <a:gd name="connsiteX39" fmla="*/ 1176867 w 2565400"/>
              <a:gd name="connsiteY39" fmla="*/ 1955800 h 2074333"/>
              <a:gd name="connsiteX40" fmla="*/ 939800 w 2565400"/>
              <a:gd name="connsiteY40" fmla="*/ 2006600 h 2074333"/>
              <a:gd name="connsiteX41" fmla="*/ 795867 w 2565400"/>
              <a:gd name="connsiteY41" fmla="*/ 2057400 h 2074333"/>
              <a:gd name="connsiteX42" fmla="*/ 541867 w 2565400"/>
              <a:gd name="connsiteY42" fmla="*/ 2074333 h 2074333"/>
              <a:gd name="connsiteX43" fmla="*/ 338667 w 2565400"/>
              <a:gd name="connsiteY43" fmla="*/ 2074333 h 2074333"/>
              <a:gd name="connsiteX44" fmla="*/ 254000 w 2565400"/>
              <a:gd name="connsiteY44" fmla="*/ 2048933 h 2074333"/>
              <a:gd name="connsiteX45" fmla="*/ 169333 w 2565400"/>
              <a:gd name="connsiteY45" fmla="*/ 1947333 h 2074333"/>
              <a:gd name="connsiteX46" fmla="*/ 110067 w 2565400"/>
              <a:gd name="connsiteY46" fmla="*/ 1811867 h 2074333"/>
              <a:gd name="connsiteX47" fmla="*/ 50800 w 2565400"/>
              <a:gd name="connsiteY47" fmla="*/ 1625600 h 2074333"/>
              <a:gd name="connsiteX48" fmla="*/ 0 w 2565400"/>
              <a:gd name="connsiteY48" fmla="*/ 1473200 h 2074333"/>
              <a:gd name="connsiteX49" fmla="*/ 0 w 2565400"/>
              <a:gd name="connsiteY49" fmla="*/ 1320800 h 2074333"/>
              <a:gd name="connsiteX50" fmla="*/ 6350 w 2565400"/>
              <a:gd name="connsiteY50" fmla="*/ 1244071 h 2074333"/>
              <a:gd name="connsiteX0" fmla="*/ 6350 w 2345267"/>
              <a:gd name="connsiteY0" fmla="*/ 1262592 h 2074333"/>
              <a:gd name="connsiteX1" fmla="*/ 8467 w 2345267"/>
              <a:gd name="connsiteY1" fmla="*/ 1253067 h 2074333"/>
              <a:gd name="connsiteX2" fmla="*/ 25400 w 2345267"/>
              <a:gd name="connsiteY2" fmla="*/ 1083733 h 2074333"/>
              <a:gd name="connsiteX3" fmla="*/ 110067 w 2345267"/>
              <a:gd name="connsiteY3" fmla="*/ 948267 h 2074333"/>
              <a:gd name="connsiteX4" fmla="*/ 186267 w 2345267"/>
              <a:gd name="connsiteY4" fmla="*/ 838200 h 2074333"/>
              <a:gd name="connsiteX5" fmla="*/ 287867 w 2345267"/>
              <a:gd name="connsiteY5" fmla="*/ 753533 h 2074333"/>
              <a:gd name="connsiteX6" fmla="*/ 448733 w 2345267"/>
              <a:gd name="connsiteY6" fmla="*/ 643467 h 2074333"/>
              <a:gd name="connsiteX7" fmla="*/ 550333 w 2345267"/>
              <a:gd name="connsiteY7" fmla="*/ 601133 h 2074333"/>
              <a:gd name="connsiteX8" fmla="*/ 601133 w 2345267"/>
              <a:gd name="connsiteY8" fmla="*/ 516467 h 2074333"/>
              <a:gd name="connsiteX9" fmla="*/ 601133 w 2345267"/>
              <a:gd name="connsiteY9" fmla="*/ 406400 h 2074333"/>
              <a:gd name="connsiteX10" fmla="*/ 677333 w 2345267"/>
              <a:gd name="connsiteY10" fmla="*/ 321733 h 2074333"/>
              <a:gd name="connsiteX11" fmla="*/ 787400 w 2345267"/>
              <a:gd name="connsiteY11" fmla="*/ 262467 h 2074333"/>
              <a:gd name="connsiteX12" fmla="*/ 931333 w 2345267"/>
              <a:gd name="connsiteY12" fmla="*/ 228600 h 2074333"/>
              <a:gd name="connsiteX13" fmla="*/ 1168400 w 2345267"/>
              <a:gd name="connsiteY13" fmla="*/ 211667 h 2074333"/>
              <a:gd name="connsiteX14" fmla="*/ 1430867 w 2345267"/>
              <a:gd name="connsiteY14" fmla="*/ 237067 h 2074333"/>
              <a:gd name="connsiteX15" fmla="*/ 1574800 w 2345267"/>
              <a:gd name="connsiteY15" fmla="*/ 220133 h 2074333"/>
              <a:gd name="connsiteX16" fmla="*/ 1761067 w 2345267"/>
              <a:gd name="connsiteY16" fmla="*/ 160867 h 2074333"/>
              <a:gd name="connsiteX17" fmla="*/ 1921933 w 2345267"/>
              <a:gd name="connsiteY17" fmla="*/ 76200 h 2074333"/>
              <a:gd name="connsiteX18" fmla="*/ 2108200 w 2345267"/>
              <a:gd name="connsiteY18" fmla="*/ 8467 h 2074333"/>
              <a:gd name="connsiteX19" fmla="*/ 2345267 w 2345267"/>
              <a:gd name="connsiteY19" fmla="*/ 0 h 2074333"/>
              <a:gd name="connsiteX20" fmla="*/ 1547535 w 2345267"/>
              <a:gd name="connsiteY20" fmla="*/ 523843 h 2074333"/>
              <a:gd name="connsiteX21" fmla="*/ 1538695 w 2345267"/>
              <a:gd name="connsiteY21" fmla="*/ 588310 h 2074333"/>
              <a:gd name="connsiteX22" fmla="*/ 1527526 w 2345267"/>
              <a:gd name="connsiteY22" fmla="*/ 657245 h 2074333"/>
              <a:gd name="connsiteX23" fmla="*/ 1519712 w 2345267"/>
              <a:gd name="connsiteY23" fmla="*/ 719384 h 2074333"/>
              <a:gd name="connsiteX24" fmla="*/ 1506786 w 2345267"/>
              <a:gd name="connsiteY24" fmla="*/ 810321 h 2074333"/>
              <a:gd name="connsiteX25" fmla="*/ 1497216 w 2345267"/>
              <a:gd name="connsiteY25" fmla="*/ 897991 h 2074333"/>
              <a:gd name="connsiteX26" fmla="*/ 1500246 w 2345267"/>
              <a:gd name="connsiteY26" fmla="*/ 957596 h 2074333"/>
              <a:gd name="connsiteX27" fmla="*/ 1491127 w 2345267"/>
              <a:gd name="connsiteY27" fmla="*/ 1027001 h 2074333"/>
              <a:gd name="connsiteX28" fmla="*/ 1478652 w 2345267"/>
              <a:gd name="connsiteY28" fmla="*/ 1103540 h 2074333"/>
              <a:gd name="connsiteX29" fmla="*/ 1466627 w 2345267"/>
              <a:gd name="connsiteY29" fmla="*/ 1231478 h 2074333"/>
              <a:gd name="connsiteX30" fmla="*/ 1455054 w 2345267"/>
              <a:gd name="connsiteY30" fmla="*/ 1353148 h 2074333"/>
              <a:gd name="connsiteX31" fmla="*/ 1441026 w 2345267"/>
              <a:gd name="connsiteY31" fmla="*/ 1473013 h 2074333"/>
              <a:gd name="connsiteX32" fmla="*/ 1432357 w 2345267"/>
              <a:gd name="connsiteY32" fmla="*/ 1590946 h 2074333"/>
              <a:gd name="connsiteX33" fmla="*/ 1418904 w 2345267"/>
              <a:gd name="connsiteY33" fmla="*/ 1687347 h 2074333"/>
              <a:gd name="connsiteX34" fmla="*/ 1411914 w 2345267"/>
              <a:gd name="connsiteY34" fmla="*/ 1771544 h 2074333"/>
              <a:gd name="connsiteX35" fmla="*/ 1401691 w 2345267"/>
              <a:gd name="connsiteY35" fmla="*/ 1834939 h 2074333"/>
              <a:gd name="connsiteX36" fmla="*/ 1400837 w 2345267"/>
              <a:gd name="connsiteY36" fmla="*/ 1889137 h 2074333"/>
              <a:gd name="connsiteX37" fmla="*/ 1395073 w 2345267"/>
              <a:gd name="connsiteY37" fmla="*/ 1916602 h 2074333"/>
              <a:gd name="connsiteX38" fmla="*/ 1388533 w 2345267"/>
              <a:gd name="connsiteY38" fmla="*/ 1955800 h 2074333"/>
              <a:gd name="connsiteX39" fmla="*/ 1176867 w 2345267"/>
              <a:gd name="connsiteY39" fmla="*/ 1955800 h 2074333"/>
              <a:gd name="connsiteX40" fmla="*/ 939800 w 2345267"/>
              <a:gd name="connsiteY40" fmla="*/ 2006600 h 2074333"/>
              <a:gd name="connsiteX41" fmla="*/ 795867 w 2345267"/>
              <a:gd name="connsiteY41" fmla="*/ 2057400 h 2074333"/>
              <a:gd name="connsiteX42" fmla="*/ 541867 w 2345267"/>
              <a:gd name="connsiteY42" fmla="*/ 2074333 h 2074333"/>
              <a:gd name="connsiteX43" fmla="*/ 338667 w 2345267"/>
              <a:gd name="connsiteY43" fmla="*/ 2074333 h 2074333"/>
              <a:gd name="connsiteX44" fmla="*/ 254000 w 2345267"/>
              <a:gd name="connsiteY44" fmla="*/ 2048933 h 2074333"/>
              <a:gd name="connsiteX45" fmla="*/ 169333 w 2345267"/>
              <a:gd name="connsiteY45" fmla="*/ 1947333 h 2074333"/>
              <a:gd name="connsiteX46" fmla="*/ 110067 w 2345267"/>
              <a:gd name="connsiteY46" fmla="*/ 1811867 h 2074333"/>
              <a:gd name="connsiteX47" fmla="*/ 50800 w 2345267"/>
              <a:gd name="connsiteY47" fmla="*/ 1625600 h 2074333"/>
              <a:gd name="connsiteX48" fmla="*/ 0 w 2345267"/>
              <a:gd name="connsiteY48" fmla="*/ 1473200 h 2074333"/>
              <a:gd name="connsiteX49" fmla="*/ 0 w 2345267"/>
              <a:gd name="connsiteY49" fmla="*/ 1320800 h 2074333"/>
              <a:gd name="connsiteX50" fmla="*/ 6350 w 2345267"/>
              <a:gd name="connsiteY50" fmla="*/ 1244071 h 2074333"/>
              <a:gd name="connsiteX0" fmla="*/ 6350 w 2108200"/>
              <a:gd name="connsiteY0" fmla="*/ 1254125 h 2065866"/>
              <a:gd name="connsiteX1" fmla="*/ 8467 w 2108200"/>
              <a:gd name="connsiteY1" fmla="*/ 1244600 h 2065866"/>
              <a:gd name="connsiteX2" fmla="*/ 25400 w 2108200"/>
              <a:gd name="connsiteY2" fmla="*/ 1075266 h 2065866"/>
              <a:gd name="connsiteX3" fmla="*/ 110067 w 2108200"/>
              <a:gd name="connsiteY3" fmla="*/ 939800 h 2065866"/>
              <a:gd name="connsiteX4" fmla="*/ 186267 w 2108200"/>
              <a:gd name="connsiteY4" fmla="*/ 829733 h 2065866"/>
              <a:gd name="connsiteX5" fmla="*/ 287867 w 2108200"/>
              <a:gd name="connsiteY5" fmla="*/ 745066 h 2065866"/>
              <a:gd name="connsiteX6" fmla="*/ 448733 w 2108200"/>
              <a:gd name="connsiteY6" fmla="*/ 635000 h 2065866"/>
              <a:gd name="connsiteX7" fmla="*/ 550333 w 2108200"/>
              <a:gd name="connsiteY7" fmla="*/ 592666 h 2065866"/>
              <a:gd name="connsiteX8" fmla="*/ 601133 w 2108200"/>
              <a:gd name="connsiteY8" fmla="*/ 508000 h 2065866"/>
              <a:gd name="connsiteX9" fmla="*/ 601133 w 2108200"/>
              <a:gd name="connsiteY9" fmla="*/ 397933 h 2065866"/>
              <a:gd name="connsiteX10" fmla="*/ 677333 w 2108200"/>
              <a:gd name="connsiteY10" fmla="*/ 313266 h 2065866"/>
              <a:gd name="connsiteX11" fmla="*/ 787400 w 2108200"/>
              <a:gd name="connsiteY11" fmla="*/ 254000 h 2065866"/>
              <a:gd name="connsiteX12" fmla="*/ 931333 w 2108200"/>
              <a:gd name="connsiteY12" fmla="*/ 220133 h 2065866"/>
              <a:gd name="connsiteX13" fmla="*/ 1168400 w 2108200"/>
              <a:gd name="connsiteY13" fmla="*/ 203200 h 2065866"/>
              <a:gd name="connsiteX14" fmla="*/ 1430867 w 2108200"/>
              <a:gd name="connsiteY14" fmla="*/ 228600 h 2065866"/>
              <a:gd name="connsiteX15" fmla="*/ 1574800 w 2108200"/>
              <a:gd name="connsiteY15" fmla="*/ 211666 h 2065866"/>
              <a:gd name="connsiteX16" fmla="*/ 1761067 w 2108200"/>
              <a:gd name="connsiteY16" fmla="*/ 152400 h 2065866"/>
              <a:gd name="connsiteX17" fmla="*/ 1921933 w 2108200"/>
              <a:gd name="connsiteY17" fmla="*/ 67733 h 2065866"/>
              <a:gd name="connsiteX18" fmla="*/ 2108200 w 2108200"/>
              <a:gd name="connsiteY18" fmla="*/ 0 h 2065866"/>
              <a:gd name="connsiteX19" fmla="*/ 1550363 w 2108200"/>
              <a:gd name="connsiteY19" fmla="*/ 435778 h 2065866"/>
              <a:gd name="connsiteX20" fmla="*/ 1547535 w 2108200"/>
              <a:gd name="connsiteY20" fmla="*/ 515376 h 2065866"/>
              <a:gd name="connsiteX21" fmla="*/ 1538695 w 2108200"/>
              <a:gd name="connsiteY21" fmla="*/ 579843 h 2065866"/>
              <a:gd name="connsiteX22" fmla="*/ 1527526 w 2108200"/>
              <a:gd name="connsiteY22" fmla="*/ 648778 h 2065866"/>
              <a:gd name="connsiteX23" fmla="*/ 1519712 w 2108200"/>
              <a:gd name="connsiteY23" fmla="*/ 710917 h 2065866"/>
              <a:gd name="connsiteX24" fmla="*/ 1506786 w 2108200"/>
              <a:gd name="connsiteY24" fmla="*/ 801854 h 2065866"/>
              <a:gd name="connsiteX25" fmla="*/ 1497216 w 2108200"/>
              <a:gd name="connsiteY25" fmla="*/ 889524 h 2065866"/>
              <a:gd name="connsiteX26" fmla="*/ 1500246 w 2108200"/>
              <a:gd name="connsiteY26" fmla="*/ 949129 h 2065866"/>
              <a:gd name="connsiteX27" fmla="*/ 1491127 w 2108200"/>
              <a:gd name="connsiteY27" fmla="*/ 1018534 h 2065866"/>
              <a:gd name="connsiteX28" fmla="*/ 1478652 w 2108200"/>
              <a:gd name="connsiteY28" fmla="*/ 1095073 h 2065866"/>
              <a:gd name="connsiteX29" fmla="*/ 1466627 w 2108200"/>
              <a:gd name="connsiteY29" fmla="*/ 1223011 h 2065866"/>
              <a:gd name="connsiteX30" fmla="*/ 1455054 w 2108200"/>
              <a:gd name="connsiteY30" fmla="*/ 1344681 h 2065866"/>
              <a:gd name="connsiteX31" fmla="*/ 1441026 w 2108200"/>
              <a:gd name="connsiteY31" fmla="*/ 1464546 h 2065866"/>
              <a:gd name="connsiteX32" fmla="*/ 1432357 w 2108200"/>
              <a:gd name="connsiteY32" fmla="*/ 1582479 h 2065866"/>
              <a:gd name="connsiteX33" fmla="*/ 1418904 w 2108200"/>
              <a:gd name="connsiteY33" fmla="*/ 1678880 h 2065866"/>
              <a:gd name="connsiteX34" fmla="*/ 1411914 w 2108200"/>
              <a:gd name="connsiteY34" fmla="*/ 1763077 h 2065866"/>
              <a:gd name="connsiteX35" fmla="*/ 1401691 w 2108200"/>
              <a:gd name="connsiteY35" fmla="*/ 1826472 h 2065866"/>
              <a:gd name="connsiteX36" fmla="*/ 1400837 w 2108200"/>
              <a:gd name="connsiteY36" fmla="*/ 1880670 h 2065866"/>
              <a:gd name="connsiteX37" fmla="*/ 1395073 w 2108200"/>
              <a:gd name="connsiteY37" fmla="*/ 1908135 h 2065866"/>
              <a:gd name="connsiteX38" fmla="*/ 1388533 w 2108200"/>
              <a:gd name="connsiteY38" fmla="*/ 1947333 h 2065866"/>
              <a:gd name="connsiteX39" fmla="*/ 1176867 w 2108200"/>
              <a:gd name="connsiteY39" fmla="*/ 1947333 h 2065866"/>
              <a:gd name="connsiteX40" fmla="*/ 939800 w 2108200"/>
              <a:gd name="connsiteY40" fmla="*/ 1998133 h 2065866"/>
              <a:gd name="connsiteX41" fmla="*/ 795867 w 2108200"/>
              <a:gd name="connsiteY41" fmla="*/ 2048933 h 2065866"/>
              <a:gd name="connsiteX42" fmla="*/ 541867 w 2108200"/>
              <a:gd name="connsiteY42" fmla="*/ 2065866 h 2065866"/>
              <a:gd name="connsiteX43" fmla="*/ 338667 w 2108200"/>
              <a:gd name="connsiteY43" fmla="*/ 2065866 h 2065866"/>
              <a:gd name="connsiteX44" fmla="*/ 254000 w 2108200"/>
              <a:gd name="connsiteY44" fmla="*/ 2040466 h 2065866"/>
              <a:gd name="connsiteX45" fmla="*/ 169333 w 2108200"/>
              <a:gd name="connsiteY45" fmla="*/ 1938866 h 2065866"/>
              <a:gd name="connsiteX46" fmla="*/ 110067 w 2108200"/>
              <a:gd name="connsiteY46" fmla="*/ 1803400 h 2065866"/>
              <a:gd name="connsiteX47" fmla="*/ 50800 w 2108200"/>
              <a:gd name="connsiteY47" fmla="*/ 1617133 h 2065866"/>
              <a:gd name="connsiteX48" fmla="*/ 0 w 2108200"/>
              <a:gd name="connsiteY48" fmla="*/ 1464733 h 2065866"/>
              <a:gd name="connsiteX49" fmla="*/ 0 w 2108200"/>
              <a:gd name="connsiteY49" fmla="*/ 1312333 h 2065866"/>
              <a:gd name="connsiteX50" fmla="*/ 6350 w 2108200"/>
              <a:gd name="connsiteY50" fmla="*/ 1235604 h 2065866"/>
              <a:gd name="connsiteX0" fmla="*/ 6350 w 1921933"/>
              <a:gd name="connsiteY0" fmla="*/ 1186392 h 1998133"/>
              <a:gd name="connsiteX1" fmla="*/ 8467 w 1921933"/>
              <a:gd name="connsiteY1" fmla="*/ 1176867 h 1998133"/>
              <a:gd name="connsiteX2" fmla="*/ 25400 w 1921933"/>
              <a:gd name="connsiteY2" fmla="*/ 1007533 h 1998133"/>
              <a:gd name="connsiteX3" fmla="*/ 110067 w 1921933"/>
              <a:gd name="connsiteY3" fmla="*/ 872067 h 1998133"/>
              <a:gd name="connsiteX4" fmla="*/ 186267 w 1921933"/>
              <a:gd name="connsiteY4" fmla="*/ 762000 h 1998133"/>
              <a:gd name="connsiteX5" fmla="*/ 287867 w 1921933"/>
              <a:gd name="connsiteY5" fmla="*/ 677333 h 1998133"/>
              <a:gd name="connsiteX6" fmla="*/ 448733 w 1921933"/>
              <a:gd name="connsiteY6" fmla="*/ 567267 h 1998133"/>
              <a:gd name="connsiteX7" fmla="*/ 550333 w 1921933"/>
              <a:gd name="connsiteY7" fmla="*/ 524933 h 1998133"/>
              <a:gd name="connsiteX8" fmla="*/ 601133 w 1921933"/>
              <a:gd name="connsiteY8" fmla="*/ 440267 h 1998133"/>
              <a:gd name="connsiteX9" fmla="*/ 601133 w 1921933"/>
              <a:gd name="connsiteY9" fmla="*/ 330200 h 1998133"/>
              <a:gd name="connsiteX10" fmla="*/ 677333 w 1921933"/>
              <a:gd name="connsiteY10" fmla="*/ 245533 h 1998133"/>
              <a:gd name="connsiteX11" fmla="*/ 787400 w 1921933"/>
              <a:gd name="connsiteY11" fmla="*/ 186267 h 1998133"/>
              <a:gd name="connsiteX12" fmla="*/ 931333 w 1921933"/>
              <a:gd name="connsiteY12" fmla="*/ 152400 h 1998133"/>
              <a:gd name="connsiteX13" fmla="*/ 1168400 w 1921933"/>
              <a:gd name="connsiteY13" fmla="*/ 135467 h 1998133"/>
              <a:gd name="connsiteX14" fmla="*/ 1430867 w 1921933"/>
              <a:gd name="connsiteY14" fmla="*/ 160867 h 1998133"/>
              <a:gd name="connsiteX15" fmla="*/ 1574800 w 1921933"/>
              <a:gd name="connsiteY15" fmla="*/ 143933 h 1998133"/>
              <a:gd name="connsiteX16" fmla="*/ 1761067 w 1921933"/>
              <a:gd name="connsiteY16" fmla="*/ 84667 h 1998133"/>
              <a:gd name="connsiteX17" fmla="*/ 1921933 w 1921933"/>
              <a:gd name="connsiteY17" fmla="*/ 0 h 1998133"/>
              <a:gd name="connsiteX18" fmla="*/ 1555644 w 1921933"/>
              <a:gd name="connsiteY18" fmla="*/ 291583 h 1998133"/>
              <a:gd name="connsiteX19" fmla="*/ 1550363 w 1921933"/>
              <a:gd name="connsiteY19" fmla="*/ 368045 h 1998133"/>
              <a:gd name="connsiteX20" fmla="*/ 1547535 w 1921933"/>
              <a:gd name="connsiteY20" fmla="*/ 447643 h 1998133"/>
              <a:gd name="connsiteX21" fmla="*/ 1538695 w 1921933"/>
              <a:gd name="connsiteY21" fmla="*/ 512110 h 1998133"/>
              <a:gd name="connsiteX22" fmla="*/ 1527526 w 1921933"/>
              <a:gd name="connsiteY22" fmla="*/ 581045 h 1998133"/>
              <a:gd name="connsiteX23" fmla="*/ 1519712 w 1921933"/>
              <a:gd name="connsiteY23" fmla="*/ 643184 h 1998133"/>
              <a:gd name="connsiteX24" fmla="*/ 1506786 w 1921933"/>
              <a:gd name="connsiteY24" fmla="*/ 734121 h 1998133"/>
              <a:gd name="connsiteX25" fmla="*/ 1497216 w 1921933"/>
              <a:gd name="connsiteY25" fmla="*/ 821791 h 1998133"/>
              <a:gd name="connsiteX26" fmla="*/ 1500246 w 1921933"/>
              <a:gd name="connsiteY26" fmla="*/ 881396 h 1998133"/>
              <a:gd name="connsiteX27" fmla="*/ 1491127 w 1921933"/>
              <a:gd name="connsiteY27" fmla="*/ 950801 h 1998133"/>
              <a:gd name="connsiteX28" fmla="*/ 1478652 w 1921933"/>
              <a:gd name="connsiteY28" fmla="*/ 1027340 h 1998133"/>
              <a:gd name="connsiteX29" fmla="*/ 1466627 w 1921933"/>
              <a:gd name="connsiteY29" fmla="*/ 1155278 h 1998133"/>
              <a:gd name="connsiteX30" fmla="*/ 1455054 w 1921933"/>
              <a:gd name="connsiteY30" fmla="*/ 1276948 h 1998133"/>
              <a:gd name="connsiteX31" fmla="*/ 1441026 w 1921933"/>
              <a:gd name="connsiteY31" fmla="*/ 1396813 h 1998133"/>
              <a:gd name="connsiteX32" fmla="*/ 1432357 w 1921933"/>
              <a:gd name="connsiteY32" fmla="*/ 1514746 h 1998133"/>
              <a:gd name="connsiteX33" fmla="*/ 1418904 w 1921933"/>
              <a:gd name="connsiteY33" fmla="*/ 1611147 h 1998133"/>
              <a:gd name="connsiteX34" fmla="*/ 1411914 w 1921933"/>
              <a:gd name="connsiteY34" fmla="*/ 1695344 h 1998133"/>
              <a:gd name="connsiteX35" fmla="*/ 1401691 w 1921933"/>
              <a:gd name="connsiteY35" fmla="*/ 1758739 h 1998133"/>
              <a:gd name="connsiteX36" fmla="*/ 1400837 w 1921933"/>
              <a:gd name="connsiteY36" fmla="*/ 1812937 h 1998133"/>
              <a:gd name="connsiteX37" fmla="*/ 1395073 w 1921933"/>
              <a:gd name="connsiteY37" fmla="*/ 1840402 h 1998133"/>
              <a:gd name="connsiteX38" fmla="*/ 1388533 w 1921933"/>
              <a:gd name="connsiteY38" fmla="*/ 1879600 h 1998133"/>
              <a:gd name="connsiteX39" fmla="*/ 1176867 w 1921933"/>
              <a:gd name="connsiteY39" fmla="*/ 1879600 h 1998133"/>
              <a:gd name="connsiteX40" fmla="*/ 939800 w 1921933"/>
              <a:gd name="connsiteY40" fmla="*/ 1930400 h 1998133"/>
              <a:gd name="connsiteX41" fmla="*/ 795867 w 1921933"/>
              <a:gd name="connsiteY41" fmla="*/ 1981200 h 1998133"/>
              <a:gd name="connsiteX42" fmla="*/ 541867 w 1921933"/>
              <a:gd name="connsiteY42" fmla="*/ 1998133 h 1998133"/>
              <a:gd name="connsiteX43" fmla="*/ 338667 w 1921933"/>
              <a:gd name="connsiteY43" fmla="*/ 1998133 h 1998133"/>
              <a:gd name="connsiteX44" fmla="*/ 254000 w 1921933"/>
              <a:gd name="connsiteY44" fmla="*/ 1972733 h 1998133"/>
              <a:gd name="connsiteX45" fmla="*/ 169333 w 1921933"/>
              <a:gd name="connsiteY45" fmla="*/ 1871133 h 1998133"/>
              <a:gd name="connsiteX46" fmla="*/ 110067 w 1921933"/>
              <a:gd name="connsiteY46" fmla="*/ 1735667 h 1998133"/>
              <a:gd name="connsiteX47" fmla="*/ 50800 w 1921933"/>
              <a:gd name="connsiteY47" fmla="*/ 1549400 h 1998133"/>
              <a:gd name="connsiteX48" fmla="*/ 0 w 1921933"/>
              <a:gd name="connsiteY48" fmla="*/ 1397000 h 1998133"/>
              <a:gd name="connsiteX49" fmla="*/ 0 w 1921933"/>
              <a:gd name="connsiteY49" fmla="*/ 1244600 h 1998133"/>
              <a:gd name="connsiteX50" fmla="*/ 6350 w 1921933"/>
              <a:gd name="connsiteY50" fmla="*/ 1167871 h 1998133"/>
              <a:gd name="connsiteX0" fmla="*/ 6350 w 1761067"/>
              <a:gd name="connsiteY0" fmla="*/ 1101725 h 1913466"/>
              <a:gd name="connsiteX1" fmla="*/ 8467 w 1761067"/>
              <a:gd name="connsiteY1" fmla="*/ 1092200 h 1913466"/>
              <a:gd name="connsiteX2" fmla="*/ 25400 w 1761067"/>
              <a:gd name="connsiteY2" fmla="*/ 922866 h 1913466"/>
              <a:gd name="connsiteX3" fmla="*/ 110067 w 1761067"/>
              <a:gd name="connsiteY3" fmla="*/ 787400 h 1913466"/>
              <a:gd name="connsiteX4" fmla="*/ 186267 w 1761067"/>
              <a:gd name="connsiteY4" fmla="*/ 677333 h 1913466"/>
              <a:gd name="connsiteX5" fmla="*/ 287867 w 1761067"/>
              <a:gd name="connsiteY5" fmla="*/ 592666 h 1913466"/>
              <a:gd name="connsiteX6" fmla="*/ 448733 w 1761067"/>
              <a:gd name="connsiteY6" fmla="*/ 482600 h 1913466"/>
              <a:gd name="connsiteX7" fmla="*/ 550333 w 1761067"/>
              <a:gd name="connsiteY7" fmla="*/ 440266 h 1913466"/>
              <a:gd name="connsiteX8" fmla="*/ 601133 w 1761067"/>
              <a:gd name="connsiteY8" fmla="*/ 355600 h 1913466"/>
              <a:gd name="connsiteX9" fmla="*/ 601133 w 1761067"/>
              <a:gd name="connsiteY9" fmla="*/ 245533 h 1913466"/>
              <a:gd name="connsiteX10" fmla="*/ 677333 w 1761067"/>
              <a:gd name="connsiteY10" fmla="*/ 160866 h 1913466"/>
              <a:gd name="connsiteX11" fmla="*/ 787400 w 1761067"/>
              <a:gd name="connsiteY11" fmla="*/ 101600 h 1913466"/>
              <a:gd name="connsiteX12" fmla="*/ 931333 w 1761067"/>
              <a:gd name="connsiteY12" fmla="*/ 67733 h 1913466"/>
              <a:gd name="connsiteX13" fmla="*/ 1168400 w 1761067"/>
              <a:gd name="connsiteY13" fmla="*/ 50800 h 1913466"/>
              <a:gd name="connsiteX14" fmla="*/ 1430867 w 1761067"/>
              <a:gd name="connsiteY14" fmla="*/ 76200 h 1913466"/>
              <a:gd name="connsiteX15" fmla="*/ 1574800 w 1761067"/>
              <a:gd name="connsiteY15" fmla="*/ 59266 h 1913466"/>
              <a:gd name="connsiteX16" fmla="*/ 1761067 w 1761067"/>
              <a:gd name="connsiteY16" fmla="*/ 0 h 1913466"/>
              <a:gd name="connsiteX17" fmla="*/ 1566488 w 1761067"/>
              <a:gd name="connsiteY17" fmla="*/ 127656 h 1913466"/>
              <a:gd name="connsiteX18" fmla="*/ 1555644 w 1761067"/>
              <a:gd name="connsiteY18" fmla="*/ 206916 h 1913466"/>
              <a:gd name="connsiteX19" fmla="*/ 1550363 w 1761067"/>
              <a:gd name="connsiteY19" fmla="*/ 283378 h 1913466"/>
              <a:gd name="connsiteX20" fmla="*/ 1547535 w 1761067"/>
              <a:gd name="connsiteY20" fmla="*/ 362976 h 1913466"/>
              <a:gd name="connsiteX21" fmla="*/ 1538695 w 1761067"/>
              <a:gd name="connsiteY21" fmla="*/ 427443 h 1913466"/>
              <a:gd name="connsiteX22" fmla="*/ 1527526 w 1761067"/>
              <a:gd name="connsiteY22" fmla="*/ 496378 h 1913466"/>
              <a:gd name="connsiteX23" fmla="*/ 1519712 w 1761067"/>
              <a:gd name="connsiteY23" fmla="*/ 558517 h 1913466"/>
              <a:gd name="connsiteX24" fmla="*/ 1506786 w 1761067"/>
              <a:gd name="connsiteY24" fmla="*/ 649454 h 1913466"/>
              <a:gd name="connsiteX25" fmla="*/ 1497216 w 1761067"/>
              <a:gd name="connsiteY25" fmla="*/ 737124 h 1913466"/>
              <a:gd name="connsiteX26" fmla="*/ 1500246 w 1761067"/>
              <a:gd name="connsiteY26" fmla="*/ 796729 h 1913466"/>
              <a:gd name="connsiteX27" fmla="*/ 1491127 w 1761067"/>
              <a:gd name="connsiteY27" fmla="*/ 866134 h 1913466"/>
              <a:gd name="connsiteX28" fmla="*/ 1478652 w 1761067"/>
              <a:gd name="connsiteY28" fmla="*/ 942673 h 1913466"/>
              <a:gd name="connsiteX29" fmla="*/ 1466627 w 1761067"/>
              <a:gd name="connsiteY29" fmla="*/ 1070611 h 1913466"/>
              <a:gd name="connsiteX30" fmla="*/ 1455054 w 1761067"/>
              <a:gd name="connsiteY30" fmla="*/ 1192281 h 1913466"/>
              <a:gd name="connsiteX31" fmla="*/ 1441026 w 1761067"/>
              <a:gd name="connsiteY31" fmla="*/ 1312146 h 1913466"/>
              <a:gd name="connsiteX32" fmla="*/ 1432357 w 1761067"/>
              <a:gd name="connsiteY32" fmla="*/ 1430079 h 1913466"/>
              <a:gd name="connsiteX33" fmla="*/ 1418904 w 1761067"/>
              <a:gd name="connsiteY33" fmla="*/ 1526480 h 1913466"/>
              <a:gd name="connsiteX34" fmla="*/ 1411914 w 1761067"/>
              <a:gd name="connsiteY34" fmla="*/ 1610677 h 1913466"/>
              <a:gd name="connsiteX35" fmla="*/ 1401691 w 1761067"/>
              <a:gd name="connsiteY35" fmla="*/ 1674072 h 1913466"/>
              <a:gd name="connsiteX36" fmla="*/ 1400837 w 1761067"/>
              <a:gd name="connsiteY36" fmla="*/ 1728270 h 1913466"/>
              <a:gd name="connsiteX37" fmla="*/ 1395073 w 1761067"/>
              <a:gd name="connsiteY37" fmla="*/ 1755735 h 1913466"/>
              <a:gd name="connsiteX38" fmla="*/ 1388533 w 1761067"/>
              <a:gd name="connsiteY38" fmla="*/ 1794933 h 1913466"/>
              <a:gd name="connsiteX39" fmla="*/ 1176867 w 1761067"/>
              <a:gd name="connsiteY39" fmla="*/ 1794933 h 1913466"/>
              <a:gd name="connsiteX40" fmla="*/ 939800 w 1761067"/>
              <a:gd name="connsiteY40" fmla="*/ 1845733 h 1913466"/>
              <a:gd name="connsiteX41" fmla="*/ 795867 w 1761067"/>
              <a:gd name="connsiteY41" fmla="*/ 1896533 h 1913466"/>
              <a:gd name="connsiteX42" fmla="*/ 541867 w 1761067"/>
              <a:gd name="connsiteY42" fmla="*/ 1913466 h 1913466"/>
              <a:gd name="connsiteX43" fmla="*/ 338667 w 1761067"/>
              <a:gd name="connsiteY43" fmla="*/ 1913466 h 1913466"/>
              <a:gd name="connsiteX44" fmla="*/ 254000 w 1761067"/>
              <a:gd name="connsiteY44" fmla="*/ 1888066 h 1913466"/>
              <a:gd name="connsiteX45" fmla="*/ 169333 w 1761067"/>
              <a:gd name="connsiteY45" fmla="*/ 1786466 h 1913466"/>
              <a:gd name="connsiteX46" fmla="*/ 110067 w 1761067"/>
              <a:gd name="connsiteY46" fmla="*/ 1651000 h 1913466"/>
              <a:gd name="connsiteX47" fmla="*/ 50800 w 1761067"/>
              <a:gd name="connsiteY47" fmla="*/ 1464733 h 1913466"/>
              <a:gd name="connsiteX48" fmla="*/ 0 w 1761067"/>
              <a:gd name="connsiteY48" fmla="*/ 1312333 h 1913466"/>
              <a:gd name="connsiteX49" fmla="*/ 0 w 1761067"/>
              <a:gd name="connsiteY49" fmla="*/ 1159933 h 1913466"/>
              <a:gd name="connsiteX50" fmla="*/ 6350 w 1761067"/>
              <a:gd name="connsiteY50" fmla="*/ 1083204 h 1913466"/>
              <a:gd name="connsiteX0" fmla="*/ 6350 w 1576882"/>
              <a:gd name="connsiteY0" fmla="*/ 1050925 h 1862666"/>
              <a:gd name="connsiteX1" fmla="*/ 8467 w 1576882"/>
              <a:gd name="connsiteY1" fmla="*/ 1041400 h 1862666"/>
              <a:gd name="connsiteX2" fmla="*/ 25400 w 1576882"/>
              <a:gd name="connsiteY2" fmla="*/ 872066 h 1862666"/>
              <a:gd name="connsiteX3" fmla="*/ 110067 w 1576882"/>
              <a:gd name="connsiteY3" fmla="*/ 736600 h 1862666"/>
              <a:gd name="connsiteX4" fmla="*/ 186267 w 1576882"/>
              <a:gd name="connsiteY4" fmla="*/ 626533 h 1862666"/>
              <a:gd name="connsiteX5" fmla="*/ 287867 w 1576882"/>
              <a:gd name="connsiteY5" fmla="*/ 541866 h 1862666"/>
              <a:gd name="connsiteX6" fmla="*/ 448733 w 1576882"/>
              <a:gd name="connsiteY6" fmla="*/ 431800 h 1862666"/>
              <a:gd name="connsiteX7" fmla="*/ 550333 w 1576882"/>
              <a:gd name="connsiteY7" fmla="*/ 389466 h 1862666"/>
              <a:gd name="connsiteX8" fmla="*/ 601133 w 1576882"/>
              <a:gd name="connsiteY8" fmla="*/ 304800 h 1862666"/>
              <a:gd name="connsiteX9" fmla="*/ 601133 w 1576882"/>
              <a:gd name="connsiteY9" fmla="*/ 194733 h 1862666"/>
              <a:gd name="connsiteX10" fmla="*/ 677333 w 1576882"/>
              <a:gd name="connsiteY10" fmla="*/ 110066 h 1862666"/>
              <a:gd name="connsiteX11" fmla="*/ 787400 w 1576882"/>
              <a:gd name="connsiteY11" fmla="*/ 50800 h 1862666"/>
              <a:gd name="connsiteX12" fmla="*/ 931333 w 1576882"/>
              <a:gd name="connsiteY12" fmla="*/ 16933 h 1862666"/>
              <a:gd name="connsiteX13" fmla="*/ 1168400 w 1576882"/>
              <a:gd name="connsiteY13" fmla="*/ 0 h 1862666"/>
              <a:gd name="connsiteX14" fmla="*/ 1430867 w 1576882"/>
              <a:gd name="connsiteY14" fmla="*/ 25400 h 1862666"/>
              <a:gd name="connsiteX15" fmla="*/ 1574800 w 1576882"/>
              <a:gd name="connsiteY15" fmla="*/ 8466 h 1862666"/>
              <a:gd name="connsiteX16" fmla="*/ 1576882 w 1576882"/>
              <a:gd name="connsiteY16" fmla="*/ 47195 h 1862666"/>
              <a:gd name="connsiteX17" fmla="*/ 1566488 w 1576882"/>
              <a:gd name="connsiteY17" fmla="*/ 76856 h 1862666"/>
              <a:gd name="connsiteX18" fmla="*/ 1555644 w 1576882"/>
              <a:gd name="connsiteY18" fmla="*/ 156116 h 1862666"/>
              <a:gd name="connsiteX19" fmla="*/ 1550363 w 1576882"/>
              <a:gd name="connsiteY19" fmla="*/ 232578 h 1862666"/>
              <a:gd name="connsiteX20" fmla="*/ 1547535 w 1576882"/>
              <a:gd name="connsiteY20" fmla="*/ 312176 h 1862666"/>
              <a:gd name="connsiteX21" fmla="*/ 1538695 w 1576882"/>
              <a:gd name="connsiteY21" fmla="*/ 376643 h 1862666"/>
              <a:gd name="connsiteX22" fmla="*/ 1527526 w 1576882"/>
              <a:gd name="connsiteY22" fmla="*/ 445578 h 1862666"/>
              <a:gd name="connsiteX23" fmla="*/ 1519712 w 1576882"/>
              <a:gd name="connsiteY23" fmla="*/ 507717 h 1862666"/>
              <a:gd name="connsiteX24" fmla="*/ 1506786 w 1576882"/>
              <a:gd name="connsiteY24" fmla="*/ 598654 h 1862666"/>
              <a:gd name="connsiteX25" fmla="*/ 1497216 w 1576882"/>
              <a:gd name="connsiteY25" fmla="*/ 686324 h 1862666"/>
              <a:gd name="connsiteX26" fmla="*/ 1500246 w 1576882"/>
              <a:gd name="connsiteY26" fmla="*/ 745929 h 1862666"/>
              <a:gd name="connsiteX27" fmla="*/ 1491127 w 1576882"/>
              <a:gd name="connsiteY27" fmla="*/ 815334 h 1862666"/>
              <a:gd name="connsiteX28" fmla="*/ 1478652 w 1576882"/>
              <a:gd name="connsiteY28" fmla="*/ 891873 h 1862666"/>
              <a:gd name="connsiteX29" fmla="*/ 1466627 w 1576882"/>
              <a:gd name="connsiteY29" fmla="*/ 1019811 h 1862666"/>
              <a:gd name="connsiteX30" fmla="*/ 1455054 w 1576882"/>
              <a:gd name="connsiteY30" fmla="*/ 1141481 h 1862666"/>
              <a:gd name="connsiteX31" fmla="*/ 1441026 w 1576882"/>
              <a:gd name="connsiteY31" fmla="*/ 1261346 h 1862666"/>
              <a:gd name="connsiteX32" fmla="*/ 1432357 w 1576882"/>
              <a:gd name="connsiteY32" fmla="*/ 1379279 h 1862666"/>
              <a:gd name="connsiteX33" fmla="*/ 1418904 w 1576882"/>
              <a:gd name="connsiteY33" fmla="*/ 1475680 h 1862666"/>
              <a:gd name="connsiteX34" fmla="*/ 1411914 w 1576882"/>
              <a:gd name="connsiteY34" fmla="*/ 1559877 h 1862666"/>
              <a:gd name="connsiteX35" fmla="*/ 1401691 w 1576882"/>
              <a:gd name="connsiteY35" fmla="*/ 1623272 h 1862666"/>
              <a:gd name="connsiteX36" fmla="*/ 1400837 w 1576882"/>
              <a:gd name="connsiteY36" fmla="*/ 1677470 h 1862666"/>
              <a:gd name="connsiteX37" fmla="*/ 1395073 w 1576882"/>
              <a:gd name="connsiteY37" fmla="*/ 1704935 h 1862666"/>
              <a:gd name="connsiteX38" fmla="*/ 1388533 w 1576882"/>
              <a:gd name="connsiteY38" fmla="*/ 1744133 h 1862666"/>
              <a:gd name="connsiteX39" fmla="*/ 1176867 w 1576882"/>
              <a:gd name="connsiteY39" fmla="*/ 1744133 h 1862666"/>
              <a:gd name="connsiteX40" fmla="*/ 939800 w 1576882"/>
              <a:gd name="connsiteY40" fmla="*/ 1794933 h 1862666"/>
              <a:gd name="connsiteX41" fmla="*/ 795867 w 1576882"/>
              <a:gd name="connsiteY41" fmla="*/ 1845733 h 1862666"/>
              <a:gd name="connsiteX42" fmla="*/ 541867 w 1576882"/>
              <a:gd name="connsiteY42" fmla="*/ 1862666 h 1862666"/>
              <a:gd name="connsiteX43" fmla="*/ 338667 w 1576882"/>
              <a:gd name="connsiteY43" fmla="*/ 1862666 h 1862666"/>
              <a:gd name="connsiteX44" fmla="*/ 254000 w 1576882"/>
              <a:gd name="connsiteY44" fmla="*/ 1837266 h 1862666"/>
              <a:gd name="connsiteX45" fmla="*/ 169333 w 1576882"/>
              <a:gd name="connsiteY45" fmla="*/ 1735666 h 1862666"/>
              <a:gd name="connsiteX46" fmla="*/ 110067 w 1576882"/>
              <a:gd name="connsiteY46" fmla="*/ 1600200 h 1862666"/>
              <a:gd name="connsiteX47" fmla="*/ 50800 w 1576882"/>
              <a:gd name="connsiteY47" fmla="*/ 1413933 h 1862666"/>
              <a:gd name="connsiteX48" fmla="*/ 0 w 1576882"/>
              <a:gd name="connsiteY48" fmla="*/ 1261533 h 1862666"/>
              <a:gd name="connsiteX49" fmla="*/ 0 w 1576882"/>
              <a:gd name="connsiteY49" fmla="*/ 1109133 h 1862666"/>
              <a:gd name="connsiteX50" fmla="*/ 6350 w 1576882"/>
              <a:gd name="connsiteY50" fmla="*/ 1032404 h 1862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576882" h="1862666">
                <a:moveTo>
                  <a:pt x="6350" y="1050925"/>
                </a:moveTo>
                <a:lnTo>
                  <a:pt x="8467" y="1041400"/>
                </a:lnTo>
                <a:lnTo>
                  <a:pt x="25400" y="872066"/>
                </a:lnTo>
                <a:lnTo>
                  <a:pt x="110067" y="736600"/>
                </a:lnTo>
                <a:lnTo>
                  <a:pt x="186267" y="626533"/>
                </a:lnTo>
                <a:lnTo>
                  <a:pt x="287867" y="541866"/>
                </a:lnTo>
                <a:lnTo>
                  <a:pt x="448733" y="431800"/>
                </a:lnTo>
                <a:lnTo>
                  <a:pt x="550333" y="389466"/>
                </a:lnTo>
                <a:lnTo>
                  <a:pt x="601133" y="304800"/>
                </a:lnTo>
                <a:lnTo>
                  <a:pt x="601133" y="194733"/>
                </a:lnTo>
                <a:lnTo>
                  <a:pt x="677333" y="110066"/>
                </a:lnTo>
                <a:lnTo>
                  <a:pt x="787400" y="50800"/>
                </a:lnTo>
                <a:lnTo>
                  <a:pt x="931333" y="16933"/>
                </a:lnTo>
                <a:lnTo>
                  <a:pt x="1168400" y="0"/>
                </a:lnTo>
                <a:lnTo>
                  <a:pt x="1430867" y="25400"/>
                </a:lnTo>
                <a:lnTo>
                  <a:pt x="1574800" y="8466"/>
                </a:lnTo>
                <a:lnTo>
                  <a:pt x="1576882" y="47195"/>
                </a:lnTo>
                <a:lnTo>
                  <a:pt x="1566488" y="76856"/>
                </a:lnTo>
                <a:lnTo>
                  <a:pt x="1555644" y="156116"/>
                </a:lnTo>
                <a:lnTo>
                  <a:pt x="1550363" y="232578"/>
                </a:lnTo>
                <a:lnTo>
                  <a:pt x="1547535" y="312176"/>
                </a:lnTo>
                <a:lnTo>
                  <a:pt x="1538695" y="376643"/>
                </a:lnTo>
                <a:lnTo>
                  <a:pt x="1527526" y="445578"/>
                </a:lnTo>
                <a:lnTo>
                  <a:pt x="1519712" y="507717"/>
                </a:lnTo>
                <a:lnTo>
                  <a:pt x="1506786" y="598654"/>
                </a:lnTo>
                <a:lnTo>
                  <a:pt x="1497216" y="686324"/>
                </a:lnTo>
                <a:lnTo>
                  <a:pt x="1500246" y="745929"/>
                </a:lnTo>
                <a:lnTo>
                  <a:pt x="1491127" y="815334"/>
                </a:lnTo>
                <a:lnTo>
                  <a:pt x="1478652" y="891873"/>
                </a:lnTo>
                <a:lnTo>
                  <a:pt x="1466627" y="1019811"/>
                </a:lnTo>
                <a:lnTo>
                  <a:pt x="1455054" y="1141481"/>
                </a:lnTo>
                <a:lnTo>
                  <a:pt x="1441026" y="1261346"/>
                </a:lnTo>
                <a:lnTo>
                  <a:pt x="1432357" y="1379279"/>
                </a:lnTo>
                <a:lnTo>
                  <a:pt x="1418904" y="1475680"/>
                </a:lnTo>
                <a:lnTo>
                  <a:pt x="1411914" y="1559877"/>
                </a:lnTo>
                <a:lnTo>
                  <a:pt x="1401691" y="1623272"/>
                </a:lnTo>
                <a:cubicBezTo>
                  <a:pt x="1401406" y="1641338"/>
                  <a:pt x="1401122" y="1659404"/>
                  <a:pt x="1400837" y="1677470"/>
                </a:cubicBezTo>
                <a:lnTo>
                  <a:pt x="1395073" y="1704935"/>
                </a:lnTo>
                <a:lnTo>
                  <a:pt x="1388533" y="1744133"/>
                </a:lnTo>
                <a:lnTo>
                  <a:pt x="1176867" y="1744133"/>
                </a:lnTo>
                <a:lnTo>
                  <a:pt x="939800" y="1794933"/>
                </a:lnTo>
                <a:lnTo>
                  <a:pt x="795867" y="1845733"/>
                </a:lnTo>
                <a:lnTo>
                  <a:pt x="541867" y="1862666"/>
                </a:lnTo>
                <a:lnTo>
                  <a:pt x="338667" y="1862666"/>
                </a:lnTo>
                <a:lnTo>
                  <a:pt x="254000" y="1837266"/>
                </a:lnTo>
                <a:lnTo>
                  <a:pt x="169333" y="1735666"/>
                </a:lnTo>
                <a:lnTo>
                  <a:pt x="110067" y="1600200"/>
                </a:lnTo>
                <a:lnTo>
                  <a:pt x="50800" y="1413933"/>
                </a:lnTo>
                <a:lnTo>
                  <a:pt x="0" y="1261533"/>
                </a:lnTo>
                <a:lnTo>
                  <a:pt x="0" y="1109133"/>
                </a:lnTo>
                <a:lnTo>
                  <a:pt x="6350" y="1032404"/>
                </a:lnTo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Прямоугольник 28"/>
              <p:cNvSpPr/>
              <p:nvPr/>
            </p:nvSpPr>
            <p:spPr>
              <a:xfrm>
                <a:off x="2687130" y="4033039"/>
                <a:ext cx="40402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i="1" smtClean="0">
                          <a:solidFill>
                            <a:schemeClr val="accent1"/>
                          </a:solidFill>
                          <a:latin typeface="Cambria Math"/>
                          <a:ea typeface="Cambria Math"/>
                        </a:rPr>
                        <m:t>𝛼</m:t>
                      </m:r>
                    </m:oMath>
                  </m:oMathPara>
                </a14:m>
                <a:endParaRPr lang="ru-RU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29" name="Прямоугольник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7130" y="4033039"/>
                <a:ext cx="404020" cy="400110"/>
              </a:xfrm>
              <a:prstGeom prst="rect">
                <a:avLst/>
              </a:prstGeom>
              <a:blipFill rotWithShape="1">
                <a:blip r:embed="rId5"/>
                <a:stretch>
                  <a:fillRect t="-7692" r="-22727" b="-2769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Полилиния 35"/>
          <p:cNvSpPr/>
          <p:nvPr/>
        </p:nvSpPr>
        <p:spPr>
          <a:xfrm>
            <a:off x="4420159" y="1419622"/>
            <a:ext cx="2345988" cy="2863862"/>
          </a:xfrm>
          <a:custGeom>
            <a:avLst/>
            <a:gdLst>
              <a:gd name="connsiteX0" fmla="*/ 25400 w 2980267"/>
              <a:gd name="connsiteY0" fmla="*/ 1405467 h 2074333"/>
              <a:gd name="connsiteX1" fmla="*/ 8467 w 2980267"/>
              <a:gd name="connsiteY1" fmla="*/ 1253067 h 2074333"/>
              <a:gd name="connsiteX2" fmla="*/ 25400 w 2980267"/>
              <a:gd name="connsiteY2" fmla="*/ 1083733 h 2074333"/>
              <a:gd name="connsiteX3" fmla="*/ 110067 w 2980267"/>
              <a:gd name="connsiteY3" fmla="*/ 948267 h 2074333"/>
              <a:gd name="connsiteX4" fmla="*/ 186267 w 2980267"/>
              <a:gd name="connsiteY4" fmla="*/ 838200 h 2074333"/>
              <a:gd name="connsiteX5" fmla="*/ 287867 w 2980267"/>
              <a:gd name="connsiteY5" fmla="*/ 753533 h 2074333"/>
              <a:gd name="connsiteX6" fmla="*/ 448733 w 2980267"/>
              <a:gd name="connsiteY6" fmla="*/ 643467 h 2074333"/>
              <a:gd name="connsiteX7" fmla="*/ 550333 w 2980267"/>
              <a:gd name="connsiteY7" fmla="*/ 601133 h 2074333"/>
              <a:gd name="connsiteX8" fmla="*/ 601133 w 2980267"/>
              <a:gd name="connsiteY8" fmla="*/ 516467 h 2074333"/>
              <a:gd name="connsiteX9" fmla="*/ 601133 w 2980267"/>
              <a:gd name="connsiteY9" fmla="*/ 406400 h 2074333"/>
              <a:gd name="connsiteX10" fmla="*/ 677333 w 2980267"/>
              <a:gd name="connsiteY10" fmla="*/ 321733 h 2074333"/>
              <a:gd name="connsiteX11" fmla="*/ 787400 w 2980267"/>
              <a:gd name="connsiteY11" fmla="*/ 262467 h 2074333"/>
              <a:gd name="connsiteX12" fmla="*/ 931333 w 2980267"/>
              <a:gd name="connsiteY12" fmla="*/ 228600 h 2074333"/>
              <a:gd name="connsiteX13" fmla="*/ 1168400 w 2980267"/>
              <a:gd name="connsiteY13" fmla="*/ 211667 h 2074333"/>
              <a:gd name="connsiteX14" fmla="*/ 1430867 w 2980267"/>
              <a:gd name="connsiteY14" fmla="*/ 237067 h 2074333"/>
              <a:gd name="connsiteX15" fmla="*/ 1574800 w 2980267"/>
              <a:gd name="connsiteY15" fmla="*/ 220133 h 2074333"/>
              <a:gd name="connsiteX16" fmla="*/ 1761067 w 2980267"/>
              <a:gd name="connsiteY16" fmla="*/ 160867 h 2074333"/>
              <a:gd name="connsiteX17" fmla="*/ 1921933 w 2980267"/>
              <a:gd name="connsiteY17" fmla="*/ 76200 h 2074333"/>
              <a:gd name="connsiteX18" fmla="*/ 2108200 w 2980267"/>
              <a:gd name="connsiteY18" fmla="*/ 8467 h 2074333"/>
              <a:gd name="connsiteX19" fmla="*/ 2345267 w 2980267"/>
              <a:gd name="connsiteY19" fmla="*/ 0 h 2074333"/>
              <a:gd name="connsiteX20" fmla="*/ 2565400 w 2980267"/>
              <a:gd name="connsiteY20" fmla="*/ 33867 h 2074333"/>
              <a:gd name="connsiteX21" fmla="*/ 2760133 w 2980267"/>
              <a:gd name="connsiteY21" fmla="*/ 101600 h 2074333"/>
              <a:gd name="connsiteX22" fmla="*/ 2904067 w 2980267"/>
              <a:gd name="connsiteY22" fmla="*/ 203200 h 2074333"/>
              <a:gd name="connsiteX23" fmla="*/ 2980267 w 2980267"/>
              <a:gd name="connsiteY23" fmla="*/ 389467 h 2074333"/>
              <a:gd name="connsiteX24" fmla="*/ 2980267 w 2980267"/>
              <a:gd name="connsiteY24" fmla="*/ 558800 h 2074333"/>
              <a:gd name="connsiteX25" fmla="*/ 2912533 w 2980267"/>
              <a:gd name="connsiteY25" fmla="*/ 728133 h 2074333"/>
              <a:gd name="connsiteX26" fmla="*/ 2802467 w 2980267"/>
              <a:gd name="connsiteY26" fmla="*/ 889000 h 2074333"/>
              <a:gd name="connsiteX27" fmla="*/ 2709333 w 2980267"/>
              <a:gd name="connsiteY27" fmla="*/ 1049867 h 2074333"/>
              <a:gd name="connsiteX28" fmla="*/ 2683933 w 2980267"/>
              <a:gd name="connsiteY28" fmla="*/ 1227667 h 2074333"/>
              <a:gd name="connsiteX29" fmla="*/ 2633133 w 2980267"/>
              <a:gd name="connsiteY29" fmla="*/ 1473200 h 2074333"/>
              <a:gd name="connsiteX30" fmla="*/ 2556933 w 2980267"/>
              <a:gd name="connsiteY30" fmla="*/ 1634067 h 2074333"/>
              <a:gd name="connsiteX31" fmla="*/ 2497667 w 2980267"/>
              <a:gd name="connsiteY31" fmla="*/ 1744133 h 2074333"/>
              <a:gd name="connsiteX32" fmla="*/ 2379133 w 2980267"/>
              <a:gd name="connsiteY32" fmla="*/ 1845733 h 2074333"/>
              <a:gd name="connsiteX33" fmla="*/ 2226733 w 2980267"/>
              <a:gd name="connsiteY33" fmla="*/ 1938867 h 2074333"/>
              <a:gd name="connsiteX34" fmla="*/ 2074333 w 2980267"/>
              <a:gd name="connsiteY34" fmla="*/ 1964267 h 2074333"/>
              <a:gd name="connsiteX35" fmla="*/ 1921933 w 2980267"/>
              <a:gd name="connsiteY35" fmla="*/ 1955800 h 2074333"/>
              <a:gd name="connsiteX36" fmla="*/ 1727200 w 2980267"/>
              <a:gd name="connsiteY36" fmla="*/ 1964267 h 2074333"/>
              <a:gd name="connsiteX37" fmla="*/ 1566333 w 2980267"/>
              <a:gd name="connsiteY37" fmla="*/ 1955800 h 2074333"/>
              <a:gd name="connsiteX38" fmla="*/ 1388533 w 2980267"/>
              <a:gd name="connsiteY38" fmla="*/ 1955800 h 2074333"/>
              <a:gd name="connsiteX39" fmla="*/ 1176867 w 2980267"/>
              <a:gd name="connsiteY39" fmla="*/ 1955800 h 2074333"/>
              <a:gd name="connsiteX40" fmla="*/ 939800 w 2980267"/>
              <a:gd name="connsiteY40" fmla="*/ 2006600 h 2074333"/>
              <a:gd name="connsiteX41" fmla="*/ 795867 w 2980267"/>
              <a:gd name="connsiteY41" fmla="*/ 2057400 h 2074333"/>
              <a:gd name="connsiteX42" fmla="*/ 541867 w 2980267"/>
              <a:gd name="connsiteY42" fmla="*/ 2074333 h 2074333"/>
              <a:gd name="connsiteX43" fmla="*/ 338667 w 2980267"/>
              <a:gd name="connsiteY43" fmla="*/ 2074333 h 2074333"/>
              <a:gd name="connsiteX44" fmla="*/ 254000 w 2980267"/>
              <a:gd name="connsiteY44" fmla="*/ 2048933 h 2074333"/>
              <a:gd name="connsiteX45" fmla="*/ 169333 w 2980267"/>
              <a:gd name="connsiteY45" fmla="*/ 1947333 h 2074333"/>
              <a:gd name="connsiteX46" fmla="*/ 110067 w 2980267"/>
              <a:gd name="connsiteY46" fmla="*/ 1811867 h 2074333"/>
              <a:gd name="connsiteX47" fmla="*/ 50800 w 2980267"/>
              <a:gd name="connsiteY47" fmla="*/ 1625600 h 2074333"/>
              <a:gd name="connsiteX48" fmla="*/ 0 w 2980267"/>
              <a:gd name="connsiteY48" fmla="*/ 1473200 h 2074333"/>
              <a:gd name="connsiteX49" fmla="*/ 0 w 2980267"/>
              <a:gd name="connsiteY49" fmla="*/ 1320800 h 2074333"/>
              <a:gd name="connsiteX50" fmla="*/ 25400 w 2980267"/>
              <a:gd name="connsiteY50" fmla="*/ 1210733 h 2074333"/>
              <a:gd name="connsiteX0" fmla="*/ 6350 w 2980267"/>
              <a:gd name="connsiteY0" fmla="*/ 1262592 h 2074333"/>
              <a:gd name="connsiteX1" fmla="*/ 8467 w 2980267"/>
              <a:gd name="connsiteY1" fmla="*/ 1253067 h 2074333"/>
              <a:gd name="connsiteX2" fmla="*/ 25400 w 2980267"/>
              <a:gd name="connsiteY2" fmla="*/ 1083733 h 2074333"/>
              <a:gd name="connsiteX3" fmla="*/ 110067 w 2980267"/>
              <a:gd name="connsiteY3" fmla="*/ 948267 h 2074333"/>
              <a:gd name="connsiteX4" fmla="*/ 186267 w 2980267"/>
              <a:gd name="connsiteY4" fmla="*/ 838200 h 2074333"/>
              <a:gd name="connsiteX5" fmla="*/ 287867 w 2980267"/>
              <a:gd name="connsiteY5" fmla="*/ 753533 h 2074333"/>
              <a:gd name="connsiteX6" fmla="*/ 448733 w 2980267"/>
              <a:gd name="connsiteY6" fmla="*/ 643467 h 2074333"/>
              <a:gd name="connsiteX7" fmla="*/ 550333 w 2980267"/>
              <a:gd name="connsiteY7" fmla="*/ 601133 h 2074333"/>
              <a:gd name="connsiteX8" fmla="*/ 601133 w 2980267"/>
              <a:gd name="connsiteY8" fmla="*/ 516467 h 2074333"/>
              <a:gd name="connsiteX9" fmla="*/ 601133 w 2980267"/>
              <a:gd name="connsiteY9" fmla="*/ 406400 h 2074333"/>
              <a:gd name="connsiteX10" fmla="*/ 677333 w 2980267"/>
              <a:gd name="connsiteY10" fmla="*/ 321733 h 2074333"/>
              <a:gd name="connsiteX11" fmla="*/ 787400 w 2980267"/>
              <a:gd name="connsiteY11" fmla="*/ 262467 h 2074333"/>
              <a:gd name="connsiteX12" fmla="*/ 931333 w 2980267"/>
              <a:gd name="connsiteY12" fmla="*/ 228600 h 2074333"/>
              <a:gd name="connsiteX13" fmla="*/ 1168400 w 2980267"/>
              <a:gd name="connsiteY13" fmla="*/ 211667 h 2074333"/>
              <a:gd name="connsiteX14" fmla="*/ 1430867 w 2980267"/>
              <a:gd name="connsiteY14" fmla="*/ 237067 h 2074333"/>
              <a:gd name="connsiteX15" fmla="*/ 1574800 w 2980267"/>
              <a:gd name="connsiteY15" fmla="*/ 220133 h 2074333"/>
              <a:gd name="connsiteX16" fmla="*/ 1761067 w 2980267"/>
              <a:gd name="connsiteY16" fmla="*/ 160867 h 2074333"/>
              <a:gd name="connsiteX17" fmla="*/ 1921933 w 2980267"/>
              <a:gd name="connsiteY17" fmla="*/ 76200 h 2074333"/>
              <a:gd name="connsiteX18" fmla="*/ 2108200 w 2980267"/>
              <a:gd name="connsiteY18" fmla="*/ 8467 h 2074333"/>
              <a:gd name="connsiteX19" fmla="*/ 2345267 w 2980267"/>
              <a:gd name="connsiteY19" fmla="*/ 0 h 2074333"/>
              <a:gd name="connsiteX20" fmla="*/ 2565400 w 2980267"/>
              <a:gd name="connsiteY20" fmla="*/ 33867 h 2074333"/>
              <a:gd name="connsiteX21" fmla="*/ 2760133 w 2980267"/>
              <a:gd name="connsiteY21" fmla="*/ 101600 h 2074333"/>
              <a:gd name="connsiteX22" fmla="*/ 2904067 w 2980267"/>
              <a:gd name="connsiteY22" fmla="*/ 203200 h 2074333"/>
              <a:gd name="connsiteX23" fmla="*/ 2980267 w 2980267"/>
              <a:gd name="connsiteY23" fmla="*/ 389467 h 2074333"/>
              <a:gd name="connsiteX24" fmla="*/ 2980267 w 2980267"/>
              <a:gd name="connsiteY24" fmla="*/ 558800 h 2074333"/>
              <a:gd name="connsiteX25" fmla="*/ 2912533 w 2980267"/>
              <a:gd name="connsiteY25" fmla="*/ 728133 h 2074333"/>
              <a:gd name="connsiteX26" fmla="*/ 2802467 w 2980267"/>
              <a:gd name="connsiteY26" fmla="*/ 889000 h 2074333"/>
              <a:gd name="connsiteX27" fmla="*/ 2709333 w 2980267"/>
              <a:gd name="connsiteY27" fmla="*/ 1049867 h 2074333"/>
              <a:gd name="connsiteX28" fmla="*/ 2683933 w 2980267"/>
              <a:gd name="connsiteY28" fmla="*/ 1227667 h 2074333"/>
              <a:gd name="connsiteX29" fmla="*/ 2633133 w 2980267"/>
              <a:gd name="connsiteY29" fmla="*/ 1473200 h 2074333"/>
              <a:gd name="connsiteX30" fmla="*/ 2556933 w 2980267"/>
              <a:gd name="connsiteY30" fmla="*/ 1634067 h 2074333"/>
              <a:gd name="connsiteX31" fmla="*/ 2497667 w 2980267"/>
              <a:gd name="connsiteY31" fmla="*/ 1744133 h 2074333"/>
              <a:gd name="connsiteX32" fmla="*/ 2379133 w 2980267"/>
              <a:gd name="connsiteY32" fmla="*/ 1845733 h 2074333"/>
              <a:gd name="connsiteX33" fmla="*/ 2226733 w 2980267"/>
              <a:gd name="connsiteY33" fmla="*/ 1938867 h 2074333"/>
              <a:gd name="connsiteX34" fmla="*/ 2074333 w 2980267"/>
              <a:gd name="connsiteY34" fmla="*/ 1964267 h 2074333"/>
              <a:gd name="connsiteX35" fmla="*/ 1921933 w 2980267"/>
              <a:gd name="connsiteY35" fmla="*/ 1955800 h 2074333"/>
              <a:gd name="connsiteX36" fmla="*/ 1727200 w 2980267"/>
              <a:gd name="connsiteY36" fmla="*/ 1964267 h 2074333"/>
              <a:gd name="connsiteX37" fmla="*/ 1566333 w 2980267"/>
              <a:gd name="connsiteY37" fmla="*/ 1955800 h 2074333"/>
              <a:gd name="connsiteX38" fmla="*/ 1388533 w 2980267"/>
              <a:gd name="connsiteY38" fmla="*/ 1955800 h 2074333"/>
              <a:gd name="connsiteX39" fmla="*/ 1176867 w 2980267"/>
              <a:gd name="connsiteY39" fmla="*/ 1955800 h 2074333"/>
              <a:gd name="connsiteX40" fmla="*/ 939800 w 2980267"/>
              <a:gd name="connsiteY40" fmla="*/ 2006600 h 2074333"/>
              <a:gd name="connsiteX41" fmla="*/ 795867 w 2980267"/>
              <a:gd name="connsiteY41" fmla="*/ 2057400 h 2074333"/>
              <a:gd name="connsiteX42" fmla="*/ 541867 w 2980267"/>
              <a:gd name="connsiteY42" fmla="*/ 2074333 h 2074333"/>
              <a:gd name="connsiteX43" fmla="*/ 338667 w 2980267"/>
              <a:gd name="connsiteY43" fmla="*/ 2074333 h 2074333"/>
              <a:gd name="connsiteX44" fmla="*/ 254000 w 2980267"/>
              <a:gd name="connsiteY44" fmla="*/ 2048933 h 2074333"/>
              <a:gd name="connsiteX45" fmla="*/ 169333 w 2980267"/>
              <a:gd name="connsiteY45" fmla="*/ 1947333 h 2074333"/>
              <a:gd name="connsiteX46" fmla="*/ 110067 w 2980267"/>
              <a:gd name="connsiteY46" fmla="*/ 1811867 h 2074333"/>
              <a:gd name="connsiteX47" fmla="*/ 50800 w 2980267"/>
              <a:gd name="connsiteY47" fmla="*/ 1625600 h 2074333"/>
              <a:gd name="connsiteX48" fmla="*/ 0 w 2980267"/>
              <a:gd name="connsiteY48" fmla="*/ 1473200 h 2074333"/>
              <a:gd name="connsiteX49" fmla="*/ 0 w 2980267"/>
              <a:gd name="connsiteY49" fmla="*/ 1320800 h 2074333"/>
              <a:gd name="connsiteX50" fmla="*/ 25400 w 2980267"/>
              <a:gd name="connsiteY50" fmla="*/ 1210733 h 2074333"/>
              <a:gd name="connsiteX0" fmla="*/ 6350 w 2980267"/>
              <a:gd name="connsiteY0" fmla="*/ 1262592 h 2074333"/>
              <a:gd name="connsiteX1" fmla="*/ 8467 w 2980267"/>
              <a:gd name="connsiteY1" fmla="*/ 1253067 h 2074333"/>
              <a:gd name="connsiteX2" fmla="*/ 25400 w 2980267"/>
              <a:gd name="connsiteY2" fmla="*/ 1083733 h 2074333"/>
              <a:gd name="connsiteX3" fmla="*/ 110067 w 2980267"/>
              <a:gd name="connsiteY3" fmla="*/ 948267 h 2074333"/>
              <a:gd name="connsiteX4" fmla="*/ 186267 w 2980267"/>
              <a:gd name="connsiteY4" fmla="*/ 838200 h 2074333"/>
              <a:gd name="connsiteX5" fmla="*/ 287867 w 2980267"/>
              <a:gd name="connsiteY5" fmla="*/ 753533 h 2074333"/>
              <a:gd name="connsiteX6" fmla="*/ 448733 w 2980267"/>
              <a:gd name="connsiteY6" fmla="*/ 643467 h 2074333"/>
              <a:gd name="connsiteX7" fmla="*/ 550333 w 2980267"/>
              <a:gd name="connsiteY7" fmla="*/ 601133 h 2074333"/>
              <a:gd name="connsiteX8" fmla="*/ 601133 w 2980267"/>
              <a:gd name="connsiteY8" fmla="*/ 516467 h 2074333"/>
              <a:gd name="connsiteX9" fmla="*/ 601133 w 2980267"/>
              <a:gd name="connsiteY9" fmla="*/ 406400 h 2074333"/>
              <a:gd name="connsiteX10" fmla="*/ 677333 w 2980267"/>
              <a:gd name="connsiteY10" fmla="*/ 321733 h 2074333"/>
              <a:gd name="connsiteX11" fmla="*/ 787400 w 2980267"/>
              <a:gd name="connsiteY11" fmla="*/ 262467 h 2074333"/>
              <a:gd name="connsiteX12" fmla="*/ 931333 w 2980267"/>
              <a:gd name="connsiteY12" fmla="*/ 228600 h 2074333"/>
              <a:gd name="connsiteX13" fmla="*/ 1168400 w 2980267"/>
              <a:gd name="connsiteY13" fmla="*/ 211667 h 2074333"/>
              <a:gd name="connsiteX14" fmla="*/ 1430867 w 2980267"/>
              <a:gd name="connsiteY14" fmla="*/ 237067 h 2074333"/>
              <a:gd name="connsiteX15" fmla="*/ 1574800 w 2980267"/>
              <a:gd name="connsiteY15" fmla="*/ 220133 h 2074333"/>
              <a:gd name="connsiteX16" fmla="*/ 1761067 w 2980267"/>
              <a:gd name="connsiteY16" fmla="*/ 160867 h 2074333"/>
              <a:gd name="connsiteX17" fmla="*/ 1921933 w 2980267"/>
              <a:gd name="connsiteY17" fmla="*/ 76200 h 2074333"/>
              <a:gd name="connsiteX18" fmla="*/ 2108200 w 2980267"/>
              <a:gd name="connsiteY18" fmla="*/ 8467 h 2074333"/>
              <a:gd name="connsiteX19" fmla="*/ 2345267 w 2980267"/>
              <a:gd name="connsiteY19" fmla="*/ 0 h 2074333"/>
              <a:gd name="connsiteX20" fmla="*/ 2565400 w 2980267"/>
              <a:gd name="connsiteY20" fmla="*/ 33867 h 2074333"/>
              <a:gd name="connsiteX21" fmla="*/ 2760133 w 2980267"/>
              <a:gd name="connsiteY21" fmla="*/ 101600 h 2074333"/>
              <a:gd name="connsiteX22" fmla="*/ 2904067 w 2980267"/>
              <a:gd name="connsiteY22" fmla="*/ 203200 h 2074333"/>
              <a:gd name="connsiteX23" fmla="*/ 2980267 w 2980267"/>
              <a:gd name="connsiteY23" fmla="*/ 389467 h 2074333"/>
              <a:gd name="connsiteX24" fmla="*/ 2980267 w 2980267"/>
              <a:gd name="connsiteY24" fmla="*/ 558800 h 2074333"/>
              <a:gd name="connsiteX25" fmla="*/ 2912533 w 2980267"/>
              <a:gd name="connsiteY25" fmla="*/ 728133 h 2074333"/>
              <a:gd name="connsiteX26" fmla="*/ 2802467 w 2980267"/>
              <a:gd name="connsiteY26" fmla="*/ 889000 h 2074333"/>
              <a:gd name="connsiteX27" fmla="*/ 2709333 w 2980267"/>
              <a:gd name="connsiteY27" fmla="*/ 1049867 h 2074333"/>
              <a:gd name="connsiteX28" fmla="*/ 2683933 w 2980267"/>
              <a:gd name="connsiteY28" fmla="*/ 1227667 h 2074333"/>
              <a:gd name="connsiteX29" fmla="*/ 2633133 w 2980267"/>
              <a:gd name="connsiteY29" fmla="*/ 1473200 h 2074333"/>
              <a:gd name="connsiteX30" fmla="*/ 2556933 w 2980267"/>
              <a:gd name="connsiteY30" fmla="*/ 1634067 h 2074333"/>
              <a:gd name="connsiteX31" fmla="*/ 2497667 w 2980267"/>
              <a:gd name="connsiteY31" fmla="*/ 1744133 h 2074333"/>
              <a:gd name="connsiteX32" fmla="*/ 2379133 w 2980267"/>
              <a:gd name="connsiteY32" fmla="*/ 1845733 h 2074333"/>
              <a:gd name="connsiteX33" fmla="*/ 2226733 w 2980267"/>
              <a:gd name="connsiteY33" fmla="*/ 1938867 h 2074333"/>
              <a:gd name="connsiteX34" fmla="*/ 2074333 w 2980267"/>
              <a:gd name="connsiteY34" fmla="*/ 1964267 h 2074333"/>
              <a:gd name="connsiteX35" fmla="*/ 1921933 w 2980267"/>
              <a:gd name="connsiteY35" fmla="*/ 1955800 h 2074333"/>
              <a:gd name="connsiteX36" fmla="*/ 1727200 w 2980267"/>
              <a:gd name="connsiteY36" fmla="*/ 1964267 h 2074333"/>
              <a:gd name="connsiteX37" fmla="*/ 1566333 w 2980267"/>
              <a:gd name="connsiteY37" fmla="*/ 1955800 h 2074333"/>
              <a:gd name="connsiteX38" fmla="*/ 1388533 w 2980267"/>
              <a:gd name="connsiteY38" fmla="*/ 1955800 h 2074333"/>
              <a:gd name="connsiteX39" fmla="*/ 1176867 w 2980267"/>
              <a:gd name="connsiteY39" fmla="*/ 1955800 h 2074333"/>
              <a:gd name="connsiteX40" fmla="*/ 939800 w 2980267"/>
              <a:gd name="connsiteY40" fmla="*/ 2006600 h 2074333"/>
              <a:gd name="connsiteX41" fmla="*/ 795867 w 2980267"/>
              <a:gd name="connsiteY41" fmla="*/ 2057400 h 2074333"/>
              <a:gd name="connsiteX42" fmla="*/ 541867 w 2980267"/>
              <a:gd name="connsiteY42" fmla="*/ 2074333 h 2074333"/>
              <a:gd name="connsiteX43" fmla="*/ 338667 w 2980267"/>
              <a:gd name="connsiteY43" fmla="*/ 2074333 h 2074333"/>
              <a:gd name="connsiteX44" fmla="*/ 254000 w 2980267"/>
              <a:gd name="connsiteY44" fmla="*/ 2048933 h 2074333"/>
              <a:gd name="connsiteX45" fmla="*/ 169333 w 2980267"/>
              <a:gd name="connsiteY45" fmla="*/ 1947333 h 2074333"/>
              <a:gd name="connsiteX46" fmla="*/ 110067 w 2980267"/>
              <a:gd name="connsiteY46" fmla="*/ 1811867 h 2074333"/>
              <a:gd name="connsiteX47" fmla="*/ 50800 w 2980267"/>
              <a:gd name="connsiteY47" fmla="*/ 1625600 h 2074333"/>
              <a:gd name="connsiteX48" fmla="*/ 0 w 2980267"/>
              <a:gd name="connsiteY48" fmla="*/ 1473200 h 2074333"/>
              <a:gd name="connsiteX49" fmla="*/ 0 w 2980267"/>
              <a:gd name="connsiteY49" fmla="*/ 1320800 h 2074333"/>
              <a:gd name="connsiteX50" fmla="*/ 6350 w 2980267"/>
              <a:gd name="connsiteY50" fmla="*/ 1244071 h 2074333"/>
              <a:gd name="connsiteX0" fmla="*/ 6350 w 2980267"/>
              <a:gd name="connsiteY0" fmla="*/ 1262592 h 2074333"/>
              <a:gd name="connsiteX1" fmla="*/ 8467 w 2980267"/>
              <a:gd name="connsiteY1" fmla="*/ 1253067 h 2074333"/>
              <a:gd name="connsiteX2" fmla="*/ 25400 w 2980267"/>
              <a:gd name="connsiteY2" fmla="*/ 1083733 h 2074333"/>
              <a:gd name="connsiteX3" fmla="*/ 110067 w 2980267"/>
              <a:gd name="connsiteY3" fmla="*/ 948267 h 2074333"/>
              <a:gd name="connsiteX4" fmla="*/ 186267 w 2980267"/>
              <a:gd name="connsiteY4" fmla="*/ 838200 h 2074333"/>
              <a:gd name="connsiteX5" fmla="*/ 287867 w 2980267"/>
              <a:gd name="connsiteY5" fmla="*/ 753533 h 2074333"/>
              <a:gd name="connsiteX6" fmla="*/ 448733 w 2980267"/>
              <a:gd name="connsiteY6" fmla="*/ 643467 h 2074333"/>
              <a:gd name="connsiteX7" fmla="*/ 550333 w 2980267"/>
              <a:gd name="connsiteY7" fmla="*/ 601133 h 2074333"/>
              <a:gd name="connsiteX8" fmla="*/ 601133 w 2980267"/>
              <a:gd name="connsiteY8" fmla="*/ 516467 h 2074333"/>
              <a:gd name="connsiteX9" fmla="*/ 601133 w 2980267"/>
              <a:gd name="connsiteY9" fmla="*/ 406400 h 2074333"/>
              <a:gd name="connsiteX10" fmla="*/ 677333 w 2980267"/>
              <a:gd name="connsiteY10" fmla="*/ 321733 h 2074333"/>
              <a:gd name="connsiteX11" fmla="*/ 787400 w 2980267"/>
              <a:gd name="connsiteY11" fmla="*/ 262467 h 2074333"/>
              <a:gd name="connsiteX12" fmla="*/ 931333 w 2980267"/>
              <a:gd name="connsiteY12" fmla="*/ 228600 h 2074333"/>
              <a:gd name="connsiteX13" fmla="*/ 1168400 w 2980267"/>
              <a:gd name="connsiteY13" fmla="*/ 211667 h 2074333"/>
              <a:gd name="connsiteX14" fmla="*/ 1430867 w 2980267"/>
              <a:gd name="connsiteY14" fmla="*/ 237067 h 2074333"/>
              <a:gd name="connsiteX15" fmla="*/ 1574800 w 2980267"/>
              <a:gd name="connsiteY15" fmla="*/ 220133 h 2074333"/>
              <a:gd name="connsiteX16" fmla="*/ 1761067 w 2980267"/>
              <a:gd name="connsiteY16" fmla="*/ 160867 h 2074333"/>
              <a:gd name="connsiteX17" fmla="*/ 1921933 w 2980267"/>
              <a:gd name="connsiteY17" fmla="*/ 76200 h 2074333"/>
              <a:gd name="connsiteX18" fmla="*/ 2108200 w 2980267"/>
              <a:gd name="connsiteY18" fmla="*/ 8467 h 2074333"/>
              <a:gd name="connsiteX19" fmla="*/ 2345267 w 2980267"/>
              <a:gd name="connsiteY19" fmla="*/ 0 h 2074333"/>
              <a:gd name="connsiteX20" fmla="*/ 2565400 w 2980267"/>
              <a:gd name="connsiteY20" fmla="*/ 33867 h 2074333"/>
              <a:gd name="connsiteX21" fmla="*/ 2760133 w 2980267"/>
              <a:gd name="connsiteY21" fmla="*/ 101600 h 2074333"/>
              <a:gd name="connsiteX22" fmla="*/ 2904067 w 2980267"/>
              <a:gd name="connsiteY22" fmla="*/ 203200 h 2074333"/>
              <a:gd name="connsiteX23" fmla="*/ 2980267 w 2980267"/>
              <a:gd name="connsiteY23" fmla="*/ 389467 h 2074333"/>
              <a:gd name="connsiteX24" fmla="*/ 2980267 w 2980267"/>
              <a:gd name="connsiteY24" fmla="*/ 558800 h 2074333"/>
              <a:gd name="connsiteX25" fmla="*/ 2912533 w 2980267"/>
              <a:gd name="connsiteY25" fmla="*/ 728133 h 2074333"/>
              <a:gd name="connsiteX26" fmla="*/ 2802467 w 2980267"/>
              <a:gd name="connsiteY26" fmla="*/ 889000 h 2074333"/>
              <a:gd name="connsiteX27" fmla="*/ 2709333 w 2980267"/>
              <a:gd name="connsiteY27" fmla="*/ 1049867 h 2074333"/>
              <a:gd name="connsiteX28" fmla="*/ 2683933 w 2980267"/>
              <a:gd name="connsiteY28" fmla="*/ 1227667 h 2074333"/>
              <a:gd name="connsiteX29" fmla="*/ 2633133 w 2980267"/>
              <a:gd name="connsiteY29" fmla="*/ 1473200 h 2074333"/>
              <a:gd name="connsiteX30" fmla="*/ 2556933 w 2980267"/>
              <a:gd name="connsiteY30" fmla="*/ 1634067 h 2074333"/>
              <a:gd name="connsiteX31" fmla="*/ 2497667 w 2980267"/>
              <a:gd name="connsiteY31" fmla="*/ 1744133 h 2074333"/>
              <a:gd name="connsiteX32" fmla="*/ 2379133 w 2980267"/>
              <a:gd name="connsiteY32" fmla="*/ 1845733 h 2074333"/>
              <a:gd name="connsiteX33" fmla="*/ 2226733 w 2980267"/>
              <a:gd name="connsiteY33" fmla="*/ 1938867 h 2074333"/>
              <a:gd name="connsiteX34" fmla="*/ 2074333 w 2980267"/>
              <a:gd name="connsiteY34" fmla="*/ 1964267 h 2074333"/>
              <a:gd name="connsiteX35" fmla="*/ 1921933 w 2980267"/>
              <a:gd name="connsiteY35" fmla="*/ 1955800 h 2074333"/>
              <a:gd name="connsiteX36" fmla="*/ 1727200 w 2980267"/>
              <a:gd name="connsiteY36" fmla="*/ 1964267 h 2074333"/>
              <a:gd name="connsiteX37" fmla="*/ 1566333 w 2980267"/>
              <a:gd name="connsiteY37" fmla="*/ 1955800 h 2074333"/>
              <a:gd name="connsiteX38" fmla="*/ 1388533 w 2980267"/>
              <a:gd name="connsiteY38" fmla="*/ 1955800 h 2074333"/>
              <a:gd name="connsiteX39" fmla="*/ 1176867 w 2980267"/>
              <a:gd name="connsiteY39" fmla="*/ 1955800 h 2074333"/>
              <a:gd name="connsiteX40" fmla="*/ 939800 w 2980267"/>
              <a:gd name="connsiteY40" fmla="*/ 2006600 h 2074333"/>
              <a:gd name="connsiteX41" fmla="*/ 795867 w 2980267"/>
              <a:gd name="connsiteY41" fmla="*/ 2057400 h 2074333"/>
              <a:gd name="connsiteX42" fmla="*/ 541867 w 2980267"/>
              <a:gd name="connsiteY42" fmla="*/ 2074333 h 2074333"/>
              <a:gd name="connsiteX43" fmla="*/ 338667 w 2980267"/>
              <a:gd name="connsiteY43" fmla="*/ 2074333 h 2074333"/>
              <a:gd name="connsiteX44" fmla="*/ 254000 w 2980267"/>
              <a:gd name="connsiteY44" fmla="*/ 2048933 h 2074333"/>
              <a:gd name="connsiteX45" fmla="*/ 169333 w 2980267"/>
              <a:gd name="connsiteY45" fmla="*/ 1947333 h 2074333"/>
              <a:gd name="connsiteX46" fmla="*/ 110067 w 2980267"/>
              <a:gd name="connsiteY46" fmla="*/ 1811867 h 2074333"/>
              <a:gd name="connsiteX47" fmla="*/ 50800 w 2980267"/>
              <a:gd name="connsiteY47" fmla="*/ 1625600 h 2074333"/>
              <a:gd name="connsiteX48" fmla="*/ 0 w 2980267"/>
              <a:gd name="connsiteY48" fmla="*/ 1473200 h 2074333"/>
              <a:gd name="connsiteX49" fmla="*/ 0 w 2980267"/>
              <a:gd name="connsiteY49" fmla="*/ 1320800 h 2074333"/>
              <a:gd name="connsiteX50" fmla="*/ 248698 w 2980267"/>
              <a:gd name="connsiteY50" fmla="*/ 1348599 h 2074333"/>
              <a:gd name="connsiteX0" fmla="*/ 6350 w 2980267"/>
              <a:gd name="connsiteY0" fmla="*/ 1262592 h 2074333"/>
              <a:gd name="connsiteX1" fmla="*/ 8467 w 2980267"/>
              <a:gd name="connsiteY1" fmla="*/ 1253067 h 2074333"/>
              <a:gd name="connsiteX2" fmla="*/ 25400 w 2980267"/>
              <a:gd name="connsiteY2" fmla="*/ 1083733 h 2074333"/>
              <a:gd name="connsiteX3" fmla="*/ 110067 w 2980267"/>
              <a:gd name="connsiteY3" fmla="*/ 948267 h 2074333"/>
              <a:gd name="connsiteX4" fmla="*/ 186267 w 2980267"/>
              <a:gd name="connsiteY4" fmla="*/ 838200 h 2074333"/>
              <a:gd name="connsiteX5" fmla="*/ 287867 w 2980267"/>
              <a:gd name="connsiteY5" fmla="*/ 753533 h 2074333"/>
              <a:gd name="connsiteX6" fmla="*/ 448733 w 2980267"/>
              <a:gd name="connsiteY6" fmla="*/ 643467 h 2074333"/>
              <a:gd name="connsiteX7" fmla="*/ 550333 w 2980267"/>
              <a:gd name="connsiteY7" fmla="*/ 601133 h 2074333"/>
              <a:gd name="connsiteX8" fmla="*/ 601133 w 2980267"/>
              <a:gd name="connsiteY8" fmla="*/ 516467 h 2074333"/>
              <a:gd name="connsiteX9" fmla="*/ 601133 w 2980267"/>
              <a:gd name="connsiteY9" fmla="*/ 406400 h 2074333"/>
              <a:gd name="connsiteX10" fmla="*/ 677333 w 2980267"/>
              <a:gd name="connsiteY10" fmla="*/ 321733 h 2074333"/>
              <a:gd name="connsiteX11" fmla="*/ 787400 w 2980267"/>
              <a:gd name="connsiteY11" fmla="*/ 262467 h 2074333"/>
              <a:gd name="connsiteX12" fmla="*/ 931333 w 2980267"/>
              <a:gd name="connsiteY12" fmla="*/ 228600 h 2074333"/>
              <a:gd name="connsiteX13" fmla="*/ 1168400 w 2980267"/>
              <a:gd name="connsiteY13" fmla="*/ 211667 h 2074333"/>
              <a:gd name="connsiteX14" fmla="*/ 1430867 w 2980267"/>
              <a:gd name="connsiteY14" fmla="*/ 237067 h 2074333"/>
              <a:gd name="connsiteX15" fmla="*/ 1574800 w 2980267"/>
              <a:gd name="connsiteY15" fmla="*/ 220133 h 2074333"/>
              <a:gd name="connsiteX16" fmla="*/ 1761067 w 2980267"/>
              <a:gd name="connsiteY16" fmla="*/ 160867 h 2074333"/>
              <a:gd name="connsiteX17" fmla="*/ 1921933 w 2980267"/>
              <a:gd name="connsiteY17" fmla="*/ 76200 h 2074333"/>
              <a:gd name="connsiteX18" fmla="*/ 2108200 w 2980267"/>
              <a:gd name="connsiteY18" fmla="*/ 8467 h 2074333"/>
              <a:gd name="connsiteX19" fmla="*/ 2345267 w 2980267"/>
              <a:gd name="connsiteY19" fmla="*/ 0 h 2074333"/>
              <a:gd name="connsiteX20" fmla="*/ 2565400 w 2980267"/>
              <a:gd name="connsiteY20" fmla="*/ 33867 h 2074333"/>
              <a:gd name="connsiteX21" fmla="*/ 2760133 w 2980267"/>
              <a:gd name="connsiteY21" fmla="*/ 101600 h 2074333"/>
              <a:gd name="connsiteX22" fmla="*/ 2904067 w 2980267"/>
              <a:gd name="connsiteY22" fmla="*/ 203200 h 2074333"/>
              <a:gd name="connsiteX23" fmla="*/ 2980267 w 2980267"/>
              <a:gd name="connsiteY23" fmla="*/ 389467 h 2074333"/>
              <a:gd name="connsiteX24" fmla="*/ 2980267 w 2980267"/>
              <a:gd name="connsiteY24" fmla="*/ 558800 h 2074333"/>
              <a:gd name="connsiteX25" fmla="*/ 2912533 w 2980267"/>
              <a:gd name="connsiteY25" fmla="*/ 728133 h 2074333"/>
              <a:gd name="connsiteX26" fmla="*/ 2802467 w 2980267"/>
              <a:gd name="connsiteY26" fmla="*/ 889000 h 2074333"/>
              <a:gd name="connsiteX27" fmla="*/ 2709333 w 2980267"/>
              <a:gd name="connsiteY27" fmla="*/ 1049867 h 2074333"/>
              <a:gd name="connsiteX28" fmla="*/ 2683933 w 2980267"/>
              <a:gd name="connsiteY28" fmla="*/ 1227667 h 2074333"/>
              <a:gd name="connsiteX29" fmla="*/ 2633133 w 2980267"/>
              <a:gd name="connsiteY29" fmla="*/ 1473200 h 2074333"/>
              <a:gd name="connsiteX30" fmla="*/ 2556933 w 2980267"/>
              <a:gd name="connsiteY30" fmla="*/ 1634067 h 2074333"/>
              <a:gd name="connsiteX31" fmla="*/ 2497667 w 2980267"/>
              <a:gd name="connsiteY31" fmla="*/ 1744133 h 2074333"/>
              <a:gd name="connsiteX32" fmla="*/ 2379133 w 2980267"/>
              <a:gd name="connsiteY32" fmla="*/ 1845733 h 2074333"/>
              <a:gd name="connsiteX33" fmla="*/ 2226733 w 2980267"/>
              <a:gd name="connsiteY33" fmla="*/ 1938867 h 2074333"/>
              <a:gd name="connsiteX34" fmla="*/ 2074333 w 2980267"/>
              <a:gd name="connsiteY34" fmla="*/ 1964267 h 2074333"/>
              <a:gd name="connsiteX35" fmla="*/ 1921933 w 2980267"/>
              <a:gd name="connsiteY35" fmla="*/ 1955800 h 2074333"/>
              <a:gd name="connsiteX36" fmla="*/ 1727200 w 2980267"/>
              <a:gd name="connsiteY36" fmla="*/ 1964267 h 2074333"/>
              <a:gd name="connsiteX37" fmla="*/ 1566333 w 2980267"/>
              <a:gd name="connsiteY37" fmla="*/ 1955800 h 2074333"/>
              <a:gd name="connsiteX38" fmla="*/ 1388533 w 2980267"/>
              <a:gd name="connsiteY38" fmla="*/ 1955800 h 2074333"/>
              <a:gd name="connsiteX39" fmla="*/ 1176867 w 2980267"/>
              <a:gd name="connsiteY39" fmla="*/ 1955800 h 2074333"/>
              <a:gd name="connsiteX40" fmla="*/ 939800 w 2980267"/>
              <a:gd name="connsiteY40" fmla="*/ 2006600 h 2074333"/>
              <a:gd name="connsiteX41" fmla="*/ 795867 w 2980267"/>
              <a:gd name="connsiteY41" fmla="*/ 2057400 h 2074333"/>
              <a:gd name="connsiteX42" fmla="*/ 541867 w 2980267"/>
              <a:gd name="connsiteY42" fmla="*/ 2074333 h 2074333"/>
              <a:gd name="connsiteX43" fmla="*/ 338667 w 2980267"/>
              <a:gd name="connsiteY43" fmla="*/ 2074333 h 2074333"/>
              <a:gd name="connsiteX44" fmla="*/ 254000 w 2980267"/>
              <a:gd name="connsiteY44" fmla="*/ 2048933 h 2074333"/>
              <a:gd name="connsiteX45" fmla="*/ 169333 w 2980267"/>
              <a:gd name="connsiteY45" fmla="*/ 1947333 h 2074333"/>
              <a:gd name="connsiteX46" fmla="*/ 110067 w 2980267"/>
              <a:gd name="connsiteY46" fmla="*/ 1811867 h 2074333"/>
              <a:gd name="connsiteX47" fmla="*/ 50800 w 2980267"/>
              <a:gd name="connsiteY47" fmla="*/ 1625600 h 2074333"/>
              <a:gd name="connsiteX48" fmla="*/ 0 w 2980267"/>
              <a:gd name="connsiteY48" fmla="*/ 1473200 h 2074333"/>
              <a:gd name="connsiteX49" fmla="*/ 0 w 2980267"/>
              <a:gd name="connsiteY49" fmla="*/ 1320800 h 2074333"/>
              <a:gd name="connsiteX50" fmla="*/ 1486293 w 2980267"/>
              <a:gd name="connsiteY50" fmla="*/ 1103610 h 2074333"/>
              <a:gd name="connsiteX0" fmla="*/ 6350 w 2980267"/>
              <a:gd name="connsiteY0" fmla="*/ 1262592 h 2074333"/>
              <a:gd name="connsiteX1" fmla="*/ 1494873 w 2980267"/>
              <a:gd name="connsiteY1" fmla="*/ 1040745 h 2074333"/>
              <a:gd name="connsiteX2" fmla="*/ 25400 w 2980267"/>
              <a:gd name="connsiteY2" fmla="*/ 1083733 h 2074333"/>
              <a:gd name="connsiteX3" fmla="*/ 110067 w 2980267"/>
              <a:gd name="connsiteY3" fmla="*/ 948267 h 2074333"/>
              <a:gd name="connsiteX4" fmla="*/ 186267 w 2980267"/>
              <a:gd name="connsiteY4" fmla="*/ 838200 h 2074333"/>
              <a:gd name="connsiteX5" fmla="*/ 287867 w 2980267"/>
              <a:gd name="connsiteY5" fmla="*/ 753533 h 2074333"/>
              <a:gd name="connsiteX6" fmla="*/ 448733 w 2980267"/>
              <a:gd name="connsiteY6" fmla="*/ 643467 h 2074333"/>
              <a:gd name="connsiteX7" fmla="*/ 550333 w 2980267"/>
              <a:gd name="connsiteY7" fmla="*/ 601133 h 2074333"/>
              <a:gd name="connsiteX8" fmla="*/ 601133 w 2980267"/>
              <a:gd name="connsiteY8" fmla="*/ 516467 h 2074333"/>
              <a:gd name="connsiteX9" fmla="*/ 601133 w 2980267"/>
              <a:gd name="connsiteY9" fmla="*/ 406400 h 2074333"/>
              <a:gd name="connsiteX10" fmla="*/ 677333 w 2980267"/>
              <a:gd name="connsiteY10" fmla="*/ 321733 h 2074333"/>
              <a:gd name="connsiteX11" fmla="*/ 787400 w 2980267"/>
              <a:gd name="connsiteY11" fmla="*/ 262467 h 2074333"/>
              <a:gd name="connsiteX12" fmla="*/ 931333 w 2980267"/>
              <a:gd name="connsiteY12" fmla="*/ 228600 h 2074333"/>
              <a:gd name="connsiteX13" fmla="*/ 1168400 w 2980267"/>
              <a:gd name="connsiteY13" fmla="*/ 211667 h 2074333"/>
              <a:gd name="connsiteX14" fmla="*/ 1430867 w 2980267"/>
              <a:gd name="connsiteY14" fmla="*/ 237067 h 2074333"/>
              <a:gd name="connsiteX15" fmla="*/ 1574800 w 2980267"/>
              <a:gd name="connsiteY15" fmla="*/ 220133 h 2074333"/>
              <a:gd name="connsiteX16" fmla="*/ 1761067 w 2980267"/>
              <a:gd name="connsiteY16" fmla="*/ 160867 h 2074333"/>
              <a:gd name="connsiteX17" fmla="*/ 1921933 w 2980267"/>
              <a:gd name="connsiteY17" fmla="*/ 76200 h 2074333"/>
              <a:gd name="connsiteX18" fmla="*/ 2108200 w 2980267"/>
              <a:gd name="connsiteY18" fmla="*/ 8467 h 2074333"/>
              <a:gd name="connsiteX19" fmla="*/ 2345267 w 2980267"/>
              <a:gd name="connsiteY19" fmla="*/ 0 h 2074333"/>
              <a:gd name="connsiteX20" fmla="*/ 2565400 w 2980267"/>
              <a:gd name="connsiteY20" fmla="*/ 33867 h 2074333"/>
              <a:gd name="connsiteX21" fmla="*/ 2760133 w 2980267"/>
              <a:gd name="connsiteY21" fmla="*/ 101600 h 2074333"/>
              <a:gd name="connsiteX22" fmla="*/ 2904067 w 2980267"/>
              <a:gd name="connsiteY22" fmla="*/ 203200 h 2074333"/>
              <a:gd name="connsiteX23" fmla="*/ 2980267 w 2980267"/>
              <a:gd name="connsiteY23" fmla="*/ 389467 h 2074333"/>
              <a:gd name="connsiteX24" fmla="*/ 2980267 w 2980267"/>
              <a:gd name="connsiteY24" fmla="*/ 558800 h 2074333"/>
              <a:gd name="connsiteX25" fmla="*/ 2912533 w 2980267"/>
              <a:gd name="connsiteY25" fmla="*/ 728133 h 2074333"/>
              <a:gd name="connsiteX26" fmla="*/ 2802467 w 2980267"/>
              <a:gd name="connsiteY26" fmla="*/ 889000 h 2074333"/>
              <a:gd name="connsiteX27" fmla="*/ 2709333 w 2980267"/>
              <a:gd name="connsiteY27" fmla="*/ 1049867 h 2074333"/>
              <a:gd name="connsiteX28" fmla="*/ 2683933 w 2980267"/>
              <a:gd name="connsiteY28" fmla="*/ 1227667 h 2074333"/>
              <a:gd name="connsiteX29" fmla="*/ 2633133 w 2980267"/>
              <a:gd name="connsiteY29" fmla="*/ 1473200 h 2074333"/>
              <a:gd name="connsiteX30" fmla="*/ 2556933 w 2980267"/>
              <a:gd name="connsiteY30" fmla="*/ 1634067 h 2074333"/>
              <a:gd name="connsiteX31" fmla="*/ 2497667 w 2980267"/>
              <a:gd name="connsiteY31" fmla="*/ 1744133 h 2074333"/>
              <a:gd name="connsiteX32" fmla="*/ 2379133 w 2980267"/>
              <a:gd name="connsiteY32" fmla="*/ 1845733 h 2074333"/>
              <a:gd name="connsiteX33" fmla="*/ 2226733 w 2980267"/>
              <a:gd name="connsiteY33" fmla="*/ 1938867 h 2074333"/>
              <a:gd name="connsiteX34" fmla="*/ 2074333 w 2980267"/>
              <a:gd name="connsiteY34" fmla="*/ 1964267 h 2074333"/>
              <a:gd name="connsiteX35" fmla="*/ 1921933 w 2980267"/>
              <a:gd name="connsiteY35" fmla="*/ 1955800 h 2074333"/>
              <a:gd name="connsiteX36" fmla="*/ 1727200 w 2980267"/>
              <a:gd name="connsiteY36" fmla="*/ 1964267 h 2074333"/>
              <a:gd name="connsiteX37" fmla="*/ 1566333 w 2980267"/>
              <a:gd name="connsiteY37" fmla="*/ 1955800 h 2074333"/>
              <a:gd name="connsiteX38" fmla="*/ 1388533 w 2980267"/>
              <a:gd name="connsiteY38" fmla="*/ 1955800 h 2074333"/>
              <a:gd name="connsiteX39" fmla="*/ 1176867 w 2980267"/>
              <a:gd name="connsiteY39" fmla="*/ 1955800 h 2074333"/>
              <a:gd name="connsiteX40" fmla="*/ 939800 w 2980267"/>
              <a:gd name="connsiteY40" fmla="*/ 2006600 h 2074333"/>
              <a:gd name="connsiteX41" fmla="*/ 795867 w 2980267"/>
              <a:gd name="connsiteY41" fmla="*/ 2057400 h 2074333"/>
              <a:gd name="connsiteX42" fmla="*/ 541867 w 2980267"/>
              <a:gd name="connsiteY42" fmla="*/ 2074333 h 2074333"/>
              <a:gd name="connsiteX43" fmla="*/ 338667 w 2980267"/>
              <a:gd name="connsiteY43" fmla="*/ 2074333 h 2074333"/>
              <a:gd name="connsiteX44" fmla="*/ 254000 w 2980267"/>
              <a:gd name="connsiteY44" fmla="*/ 2048933 h 2074333"/>
              <a:gd name="connsiteX45" fmla="*/ 169333 w 2980267"/>
              <a:gd name="connsiteY45" fmla="*/ 1947333 h 2074333"/>
              <a:gd name="connsiteX46" fmla="*/ 110067 w 2980267"/>
              <a:gd name="connsiteY46" fmla="*/ 1811867 h 2074333"/>
              <a:gd name="connsiteX47" fmla="*/ 50800 w 2980267"/>
              <a:gd name="connsiteY47" fmla="*/ 1625600 h 2074333"/>
              <a:gd name="connsiteX48" fmla="*/ 0 w 2980267"/>
              <a:gd name="connsiteY48" fmla="*/ 1473200 h 2074333"/>
              <a:gd name="connsiteX49" fmla="*/ 0 w 2980267"/>
              <a:gd name="connsiteY49" fmla="*/ 1320800 h 2074333"/>
              <a:gd name="connsiteX50" fmla="*/ 1486293 w 2980267"/>
              <a:gd name="connsiteY50" fmla="*/ 1103610 h 2074333"/>
              <a:gd name="connsiteX0" fmla="*/ 1486293 w 2980267"/>
              <a:gd name="connsiteY0" fmla="*/ 1079668 h 2074333"/>
              <a:gd name="connsiteX1" fmla="*/ 1494873 w 2980267"/>
              <a:gd name="connsiteY1" fmla="*/ 1040745 h 2074333"/>
              <a:gd name="connsiteX2" fmla="*/ 25400 w 2980267"/>
              <a:gd name="connsiteY2" fmla="*/ 1083733 h 2074333"/>
              <a:gd name="connsiteX3" fmla="*/ 110067 w 2980267"/>
              <a:gd name="connsiteY3" fmla="*/ 948267 h 2074333"/>
              <a:gd name="connsiteX4" fmla="*/ 186267 w 2980267"/>
              <a:gd name="connsiteY4" fmla="*/ 838200 h 2074333"/>
              <a:gd name="connsiteX5" fmla="*/ 287867 w 2980267"/>
              <a:gd name="connsiteY5" fmla="*/ 753533 h 2074333"/>
              <a:gd name="connsiteX6" fmla="*/ 448733 w 2980267"/>
              <a:gd name="connsiteY6" fmla="*/ 643467 h 2074333"/>
              <a:gd name="connsiteX7" fmla="*/ 550333 w 2980267"/>
              <a:gd name="connsiteY7" fmla="*/ 601133 h 2074333"/>
              <a:gd name="connsiteX8" fmla="*/ 601133 w 2980267"/>
              <a:gd name="connsiteY8" fmla="*/ 516467 h 2074333"/>
              <a:gd name="connsiteX9" fmla="*/ 601133 w 2980267"/>
              <a:gd name="connsiteY9" fmla="*/ 406400 h 2074333"/>
              <a:gd name="connsiteX10" fmla="*/ 677333 w 2980267"/>
              <a:gd name="connsiteY10" fmla="*/ 321733 h 2074333"/>
              <a:gd name="connsiteX11" fmla="*/ 787400 w 2980267"/>
              <a:gd name="connsiteY11" fmla="*/ 262467 h 2074333"/>
              <a:gd name="connsiteX12" fmla="*/ 931333 w 2980267"/>
              <a:gd name="connsiteY12" fmla="*/ 228600 h 2074333"/>
              <a:gd name="connsiteX13" fmla="*/ 1168400 w 2980267"/>
              <a:gd name="connsiteY13" fmla="*/ 211667 h 2074333"/>
              <a:gd name="connsiteX14" fmla="*/ 1430867 w 2980267"/>
              <a:gd name="connsiteY14" fmla="*/ 237067 h 2074333"/>
              <a:gd name="connsiteX15" fmla="*/ 1574800 w 2980267"/>
              <a:gd name="connsiteY15" fmla="*/ 220133 h 2074333"/>
              <a:gd name="connsiteX16" fmla="*/ 1761067 w 2980267"/>
              <a:gd name="connsiteY16" fmla="*/ 160867 h 2074333"/>
              <a:gd name="connsiteX17" fmla="*/ 1921933 w 2980267"/>
              <a:gd name="connsiteY17" fmla="*/ 76200 h 2074333"/>
              <a:gd name="connsiteX18" fmla="*/ 2108200 w 2980267"/>
              <a:gd name="connsiteY18" fmla="*/ 8467 h 2074333"/>
              <a:gd name="connsiteX19" fmla="*/ 2345267 w 2980267"/>
              <a:gd name="connsiteY19" fmla="*/ 0 h 2074333"/>
              <a:gd name="connsiteX20" fmla="*/ 2565400 w 2980267"/>
              <a:gd name="connsiteY20" fmla="*/ 33867 h 2074333"/>
              <a:gd name="connsiteX21" fmla="*/ 2760133 w 2980267"/>
              <a:gd name="connsiteY21" fmla="*/ 101600 h 2074333"/>
              <a:gd name="connsiteX22" fmla="*/ 2904067 w 2980267"/>
              <a:gd name="connsiteY22" fmla="*/ 203200 h 2074333"/>
              <a:gd name="connsiteX23" fmla="*/ 2980267 w 2980267"/>
              <a:gd name="connsiteY23" fmla="*/ 389467 h 2074333"/>
              <a:gd name="connsiteX24" fmla="*/ 2980267 w 2980267"/>
              <a:gd name="connsiteY24" fmla="*/ 558800 h 2074333"/>
              <a:gd name="connsiteX25" fmla="*/ 2912533 w 2980267"/>
              <a:gd name="connsiteY25" fmla="*/ 728133 h 2074333"/>
              <a:gd name="connsiteX26" fmla="*/ 2802467 w 2980267"/>
              <a:gd name="connsiteY26" fmla="*/ 889000 h 2074333"/>
              <a:gd name="connsiteX27" fmla="*/ 2709333 w 2980267"/>
              <a:gd name="connsiteY27" fmla="*/ 1049867 h 2074333"/>
              <a:gd name="connsiteX28" fmla="*/ 2683933 w 2980267"/>
              <a:gd name="connsiteY28" fmla="*/ 1227667 h 2074333"/>
              <a:gd name="connsiteX29" fmla="*/ 2633133 w 2980267"/>
              <a:gd name="connsiteY29" fmla="*/ 1473200 h 2074333"/>
              <a:gd name="connsiteX30" fmla="*/ 2556933 w 2980267"/>
              <a:gd name="connsiteY30" fmla="*/ 1634067 h 2074333"/>
              <a:gd name="connsiteX31" fmla="*/ 2497667 w 2980267"/>
              <a:gd name="connsiteY31" fmla="*/ 1744133 h 2074333"/>
              <a:gd name="connsiteX32" fmla="*/ 2379133 w 2980267"/>
              <a:gd name="connsiteY32" fmla="*/ 1845733 h 2074333"/>
              <a:gd name="connsiteX33" fmla="*/ 2226733 w 2980267"/>
              <a:gd name="connsiteY33" fmla="*/ 1938867 h 2074333"/>
              <a:gd name="connsiteX34" fmla="*/ 2074333 w 2980267"/>
              <a:gd name="connsiteY34" fmla="*/ 1964267 h 2074333"/>
              <a:gd name="connsiteX35" fmla="*/ 1921933 w 2980267"/>
              <a:gd name="connsiteY35" fmla="*/ 1955800 h 2074333"/>
              <a:gd name="connsiteX36" fmla="*/ 1727200 w 2980267"/>
              <a:gd name="connsiteY36" fmla="*/ 1964267 h 2074333"/>
              <a:gd name="connsiteX37" fmla="*/ 1566333 w 2980267"/>
              <a:gd name="connsiteY37" fmla="*/ 1955800 h 2074333"/>
              <a:gd name="connsiteX38" fmla="*/ 1388533 w 2980267"/>
              <a:gd name="connsiteY38" fmla="*/ 1955800 h 2074333"/>
              <a:gd name="connsiteX39" fmla="*/ 1176867 w 2980267"/>
              <a:gd name="connsiteY39" fmla="*/ 1955800 h 2074333"/>
              <a:gd name="connsiteX40" fmla="*/ 939800 w 2980267"/>
              <a:gd name="connsiteY40" fmla="*/ 2006600 h 2074333"/>
              <a:gd name="connsiteX41" fmla="*/ 795867 w 2980267"/>
              <a:gd name="connsiteY41" fmla="*/ 2057400 h 2074333"/>
              <a:gd name="connsiteX42" fmla="*/ 541867 w 2980267"/>
              <a:gd name="connsiteY42" fmla="*/ 2074333 h 2074333"/>
              <a:gd name="connsiteX43" fmla="*/ 338667 w 2980267"/>
              <a:gd name="connsiteY43" fmla="*/ 2074333 h 2074333"/>
              <a:gd name="connsiteX44" fmla="*/ 254000 w 2980267"/>
              <a:gd name="connsiteY44" fmla="*/ 2048933 h 2074333"/>
              <a:gd name="connsiteX45" fmla="*/ 169333 w 2980267"/>
              <a:gd name="connsiteY45" fmla="*/ 1947333 h 2074333"/>
              <a:gd name="connsiteX46" fmla="*/ 110067 w 2980267"/>
              <a:gd name="connsiteY46" fmla="*/ 1811867 h 2074333"/>
              <a:gd name="connsiteX47" fmla="*/ 50800 w 2980267"/>
              <a:gd name="connsiteY47" fmla="*/ 1625600 h 2074333"/>
              <a:gd name="connsiteX48" fmla="*/ 0 w 2980267"/>
              <a:gd name="connsiteY48" fmla="*/ 1473200 h 2074333"/>
              <a:gd name="connsiteX49" fmla="*/ 0 w 2980267"/>
              <a:gd name="connsiteY49" fmla="*/ 1320800 h 2074333"/>
              <a:gd name="connsiteX50" fmla="*/ 1486293 w 2980267"/>
              <a:gd name="connsiteY50" fmla="*/ 1103610 h 2074333"/>
              <a:gd name="connsiteX0" fmla="*/ 1486293 w 2980267"/>
              <a:gd name="connsiteY0" fmla="*/ 1079668 h 2074333"/>
              <a:gd name="connsiteX1" fmla="*/ 1494873 w 2980267"/>
              <a:gd name="connsiteY1" fmla="*/ 1040745 h 2074333"/>
              <a:gd name="connsiteX2" fmla="*/ 1492418 w 2980267"/>
              <a:gd name="connsiteY2" fmla="*/ 962872 h 2074333"/>
              <a:gd name="connsiteX3" fmla="*/ 110067 w 2980267"/>
              <a:gd name="connsiteY3" fmla="*/ 948267 h 2074333"/>
              <a:gd name="connsiteX4" fmla="*/ 186267 w 2980267"/>
              <a:gd name="connsiteY4" fmla="*/ 838200 h 2074333"/>
              <a:gd name="connsiteX5" fmla="*/ 287867 w 2980267"/>
              <a:gd name="connsiteY5" fmla="*/ 753533 h 2074333"/>
              <a:gd name="connsiteX6" fmla="*/ 448733 w 2980267"/>
              <a:gd name="connsiteY6" fmla="*/ 643467 h 2074333"/>
              <a:gd name="connsiteX7" fmla="*/ 550333 w 2980267"/>
              <a:gd name="connsiteY7" fmla="*/ 601133 h 2074333"/>
              <a:gd name="connsiteX8" fmla="*/ 601133 w 2980267"/>
              <a:gd name="connsiteY8" fmla="*/ 516467 h 2074333"/>
              <a:gd name="connsiteX9" fmla="*/ 601133 w 2980267"/>
              <a:gd name="connsiteY9" fmla="*/ 406400 h 2074333"/>
              <a:gd name="connsiteX10" fmla="*/ 677333 w 2980267"/>
              <a:gd name="connsiteY10" fmla="*/ 321733 h 2074333"/>
              <a:gd name="connsiteX11" fmla="*/ 787400 w 2980267"/>
              <a:gd name="connsiteY11" fmla="*/ 262467 h 2074333"/>
              <a:gd name="connsiteX12" fmla="*/ 931333 w 2980267"/>
              <a:gd name="connsiteY12" fmla="*/ 228600 h 2074333"/>
              <a:gd name="connsiteX13" fmla="*/ 1168400 w 2980267"/>
              <a:gd name="connsiteY13" fmla="*/ 211667 h 2074333"/>
              <a:gd name="connsiteX14" fmla="*/ 1430867 w 2980267"/>
              <a:gd name="connsiteY14" fmla="*/ 237067 h 2074333"/>
              <a:gd name="connsiteX15" fmla="*/ 1574800 w 2980267"/>
              <a:gd name="connsiteY15" fmla="*/ 220133 h 2074333"/>
              <a:gd name="connsiteX16" fmla="*/ 1761067 w 2980267"/>
              <a:gd name="connsiteY16" fmla="*/ 160867 h 2074333"/>
              <a:gd name="connsiteX17" fmla="*/ 1921933 w 2980267"/>
              <a:gd name="connsiteY17" fmla="*/ 76200 h 2074333"/>
              <a:gd name="connsiteX18" fmla="*/ 2108200 w 2980267"/>
              <a:gd name="connsiteY18" fmla="*/ 8467 h 2074333"/>
              <a:gd name="connsiteX19" fmla="*/ 2345267 w 2980267"/>
              <a:gd name="connsiteY19" fmla="*/ 0 h 2074333"/>
              <a:gd name="connsiteX20" fmla="*/ 2565400 w 2980267"/>
              <a:gd name="connsiteY20" fmla="*/ 33867 h 2074333"/>
              <a:gd name="connsiteX21" fmla="*/ 2760133 w 2980267"/>
              <a:gd name="connsiteY21" fmla="*/ 101600 h 2074333"/>
              <a:gd name="connsiteX22" fmla="*/ 2904067 w 2980267"/>
              <a:gd name="connsiteY22" fmla="*/ 203200 h 2074333"/>
              <a:gd name="connsiteX23" fmla="*/ 2980267 w 2980267"/>
              <a:gd name="connsiteY23" fmla="*/ 389467 h 2074333"/>
              <a:gd name="connsiteX24" fmla="*/ 2980267 w 2980267"/>
              <a:gd name="connsiteY24" fmla="*/ 558800 h 2074333"/>
              <a:gd name="connsiteX25" fmla="*/ 2912533 w 2980267"/>
              <a:gd name="connsiteY25" fmla="*/ 728133 h 2074333"/>
              <a:gd name="connsiteX26" fmla="*/ 2802467 w 2980267"/>
              <a:gd name="connsiteY26" fmla="*/ 889000 h 2074333"/>
              <a:gd name="connsiteX27" fmla="*/ 2709333 w 2980267"/>
              <a:gd name="connsiteY27" fmla="*/ 1049867 h 2074333"/>
              <a:gd name="connsiteX28" fmla="*/ 2683933 w 2980267"/>
              <a:gd name="connsiteY28" fmla="*/ 1227667 h 2074333"/>
              <a:gd name="connsiteX29" fmla="*/ 2633133 w 2980267"/>
              <a:gd name="connsiteY29" fmla="*/ 1473200 h 2074333"/>
              <a:gd name="connsiteX30" fmla="*/ 2556933 w 2980267"/>
              <a:gd name="connsiteY30" fmla="*/ 1634067 h 2074333"/>
              <a:gd name="connsiteX31" fmla="*/ 2497667 w 2980267"/>
              <a:gd name="connsiteY31" fmla="*/ 1744133 h 2074333"/>
              <a:gd name="connsiteX32" fmla="*/ 2379133 w 2980267"/>
              <a:gd name="connsiteY32" fmla="*/ 1845733 h 2074333"/>
              <a:gd name="connsiteX33" fmla="*/ 2226733 w 2980267"/>
              <a:gd name="connsiteY33" fmla="*/ 1938867 h 2074333"/>
              <a:gd name="connsiteX34" fmla="*/ 2074333 w 2980267"/>
              <a:gd name="connsiteY34" fmla="*/ 1964267 h 2074333"/>
              <a:gd name="connsiteX35" fmla="*/ 1921933 w 2980267"/>
              <a:gd name="connsiteY35" fmla="*/ 1955800 h 2074333"/>
              <a:gd name="connsiteX36" fmla="*/ 1727200 w 2980267"/>
              <a:gd name="connsiteY36" fmla="*/ 1964267 h 2074333"/>
              <a:gd name="connsiteX37" fmla="*/ 1566333 w 2980267"/>
              <a:gd name="connsiteY37" fmla="*/ 1955800 h 2074333"/>
              <a:gd name="connsiteX38" fmla="*/ 1388533 w 2980267"/>
              <a:gd name="connsiteY38" fmla="*/ 1955800 h 2074333"/>
              <a:gd name="connsiteX39" fmla="*/ 1176867 w 2980267"/>
              <a:gd name="connsiteY39" fmla="*/ 1955800 h 2074333"/>
              <a:gd name="connsiteX40" fmla="*/ 939800 w 2980267"/>
              <a:gd name="connsiteY40" fmla="*/ 2006600 h 2074333"/>
              <a:gd name="connsiteX41" fmla="*/ 795867 w 2980267"/>
              <a:gd name="connsiteY41" fmla="*/ 2057400 h 2074333"/>
              <a:gd name="connsiteX42" fmla="*/ 541867 w 2980267"/>
              <a:gd name="connsiteY42" fmla="*/ 2074333 h 2074333"/>
              <a:gd name="connsiteX43" fmla="*/ 338667 w 2980267"/>
              <a:gd name="connsiteY43" fmla="*/ 2074333 h 2074333"/>
              <a:gd name="connsiteX44" fmla="*/ 254000 w 2980267"/>
              <a:gd name="connsiteY44" fmla="*/ 2048933 h 2074333"/>
              <a:gd name="connsiteX45" fmla="*/ 169333 w 2980267"/>
              <a:gd name="connsiteY45" fmla="*/ 1947333 h 2074333"/>
              <a:gd name="connsiteX46" fmla="*/ 110067 w 2980267"/>
              <a:gd name="connsiteY46" fmla="*/ 1811867 h 2074333"/>
              <a:gd name="connsiteX47" fmla="*/ 50800 w 2980267"/>
              <a:gd name="connsiteY47" fmla="*/ 1625600 h 2074333"/>
              <a:gd name="connsiteX48" fmla="*/ 0 w 2980267"/>
              <a:gd name="connsiteY48" fmla="*/ 1473200 h 2074333"/>
              <a:gd name="connsiteX49" fmla="*/ 0 w 2980267"/>
              <a:gd name="connsiteY49" fmla="*/ 1320800 h 2074333"/>
              <a:gd name="connsiteX50" fmla="*/ 1486293 w 2980267"/>
              <a:gd name="connsiteY50" fmla="*/ 1103610 h 2074333"/>
              <a:gd name="connsiteX0" fmla="*/ 1486293 w 2980267"/>
              <a:gd name="connsiteY0" fmla="*/ 1079668 h 2074333"/>
              <a:gd name="connsiteX1" fmla="*/ 1494873 w 2980267"/>
              <a:gd name="connsiteY1" fmla="*/ 1040745 h 2074333"/>
              <a:gd name="connsiteX2" fmla="*/ 1492418 w 2980267"/>
              <a:gd name="connsiteY2" fmla="*/ 962872 h 2074333"/>
              <a:gd name="connsiteX3" fmla="*/ 1505996 w 2980267"/>
              <a:gd name="connsiteY3" fmla="*/ 918868 h 2074333"/>
              <a:gd name="connsiteX4" fmla="*/ 186267 w 2980267"/>
              <a:gd name="connsiteY4" fmla="*/ 838200 h 2074333"/>
              <a:gd name="connsiteX5" fmla="*/ 287867 w 2980267"/>
              <a:gd name="connsiteY5" fmla="*/ 753533 h 2074333"/>
              <a:gd name="connsiteX6" fmla="*/ 448733 w 2980267"/>
              <a:gd name="connsiteY6" fmla="*/ 643467 h 2074333"/>
              <a:gd name="connsiteX7" fmla="*/ 550333 w 2980267"/>
              <a:gd name="connsiteY7" fmla="*/ 601133 h 2074333"/>
              <a:gd name="connsiteX8" fmla="*/ 601133 w 2980267"/>
              <a:gd name="connsiteY8" fmla="*/ 516467 h 2074333"/>
              <a:gd name="connsiteX9" fmla="*/ 601133 w 2980267"/>
              <a:gd name="connsiteY9" fmla="*/ 406400 h 2074333"/>
              <a:gd name="connsiteX10" fmla="*/ 677333 w 2980267"/>
              <a:gd name="connsiteY10" fmla="*/ 321733 h 2074333"/>
              <a:gd name="connsiteX11" fmla="*/ 787400 w 2980267"/>
              <a:gd name="connsiteY11" fmla="*/ 262467 h 2074333"/>
              <a:gd name="connsiteX12" fmla="*/ 931333 w 2980267"/>
              <a:gd name="connsiteY12" fmla="*/ 228600 h 2074333"/>
              <a:gd name="connsiteX13" fmla="*/ 1168400 w 2980267"/>
              <a:gd name="connsiteY13" fmla="*/ 211667 h 2074333"/>
              <a:gd name="connsiteX14" fmla="*/ 1430867 w 2980267"/>
              <a:gd name="connsiteY14" fmla="*/ 237067 h 2074333"/>
              <a:gd name="connsiteX15" fmla="*/ 1574800 w 2980267"/>
              <a:gd name="connsiteY15" fmla="*/ 220133 h 2074333"/>
              <a:gd name="connsiteX16" fmla="*/ 1761067 w 2980267"/>
              <a:gd name="connsiteY16" fmla="*/ 160867 h 2074333"/>
              <a:gd name="connsiteX17" fmla="*/ 1921933 w 2980267"/>
              <a:gd name="connsiteY17" fmla="*/ 76200 h 2074333"/>
              <a:gd name="connsiteX18" fmla="*/ 2108200 w 2980267"/>
              <a:gd name="connsiteY18" fmla="*/ 8467 h 2074333"/>
              <a:gd name="connsiteX19" fmla="*/ 2345267 w 2980267"/>
              <a:gd name="connsiteY19" fmla="*/ 0 h 2074333"/>
              <a:gd name="connsiteX20" fmla="*/ 2565400 w 2980267"/>
              <a:gd name="connsiteY20" fmla="*/ 33867 h 2074333"/>
              <a:gd name="connsiteX21" fmla="*/ 2760133 w 2980267"/>
              <a:gd name="connsiteY21" fmla="*/ 101600 h 2074333"/>
              <a:gd name="connsiteX22" fmla="*/ 2904067 w 2980267"/>
              <a:gd name="connsiteY22" fmla="*/ 203200 h 2074333"/>
              <a:gd name="connsiteX23" fmla="*/ 2980267 w 2980267"/>
              <a:gd name="connsiteY23" fmla="*/ 389467 h 2074333"/>
              <a:gd name="connsiteX24" fmla="*/ 2980267 w 2980267"/>
              <a:gd name="connsiteY24" fmla="*/ 558800 h 2074333"/>
              <a:gd name="connsiteX25" fmla="*/ 2912533 w 2980267"/>
              <a:gd name="connsiteY25" fmla="*/ 728133 h 2074333"/>
              <a:gd name="connsiteX26" fmla="*/ 2802467 w 2980267"/>
              <a:gd name="connsiteY26" fmla="*/ 889000 h 2074333"/>
              <a:gd name="connsiteX27" fmla="*/ 2709333 w 2980267"/>
              <a:gd name="connsiteY27" fmla="*/ 1049867 h 2074333"/>
              <a:gd name="connsiteX28" fmla="*/ 2683933 w 2980267"/>
              <a:gd name="connsiteY28" fmla="*/ 1227667 h 2074333"/>
              <a:gd name="connsiteX29" fmla="*/ 2633133 w 2980267"/>
              <a:gd name="connsiteY29" fmla="*/ 1473200 h 2074333"/>
              <a:gd name="connsiteX30" fmla="*/ 2556933 w 2980267"/>
              <a:gd name="connsiteY30" fmla="*/ 1634067 h 2074333"/>
              <a:gd name="connsiteX31" fmla="*/ 2497667 w 2980267"/>
              <a:gd name="connsiteY31" fmla="*/ 1744133 h 2074333"/>
              <a:gd name="connsiteX32" fmla="*/ 2379133 w 2980267"/>
              <a:gd name="connsiteY32" fmla="*/ 1845733 h 2074333"/>
              <a:gd name="connsiteX33" fmla="*/ 2226733 w 2980267"/>
              <a:gd name="connsiteY33" fmla="*/ 1938867 h 2074333"/>
              <a:gd name="connsiteX34" fmla="*/ 2074333 w 2980267"/>
              <a:gd name="connsiteY34" fmla="*/ 1964267 h 2074333"/>
              <a:gd name="connsiteX35" fmla="*/ 1921933 w 2980267"/>
              <a:gd name="connsiteY35" fmla="*/ 1955800 h 2074333"/>
              <a:gd name="connsiteX36" fmla="*/ 1727200 w 2980267"/>
              <a:gd name="connsiteY36" fmla="*/ 1964267 h 2074333"/>
              <a:gd name="connsiteX37" fmla="*/ 1566333 w 2980267"/>
              <a:gd name="connsiteY37" fmla="*/ 1955800 h 2074333"/>
              <a:gd name="connsiteX38" fmla="*/ 1388533 w 2980267"/>
              <a:gd name="connsiteY38" fmla="*/ 1955800 h 2074333"/>
              <a:gd name="connsiteX39" fmla="*/ 1176867 w 2980267"/>
              <a:gd name="connsiteY39" fmla="*/ 1955800 h 2074333"/>
              <a:gd name="connsiteX40" fmla="*/ 939800 w 2980267"/>
              <a:gd name="connsiteY40" fmla="*/ 2006600 h 2074333"/>
              <a:gd name="connsiteX41" fmla="*/ 795867 w 2980267"/>
              <a:gd name="connsiteY41" fmla="*/ 2057400 h 2074333"/>
              <a:gd name="connsiteX42" fmla="*/ 541867 w 2980267"/>
              <a:gd name="connsiteY42" fmla="*/ 2074333 h 2074333"/>
              <a:gd name="connsiteX43" fmla="*/ 338667 w 2980267"/>
              <a:gd name="connsiteY43" fmla="*/ 2074333 h 2074333"/>
              <a:gd name="connsiteX44" fmla="*/ 254000 w 2980267"/>
              <a:gd name="connsiteY44" fmla="*/ 2048933 h 2074333"/>
              <a:gd name="connsiteX45" fmla="*/ 169333 w 2980267"/>
              <a:gd name="connsiteY45" fmla="*/ 1947333 h 2074333"/>
              <a:gd name="connsiteX46" fmla="*/ 110067 w 2980267"/>
              <a:gd name="connsiteY46" fmla="*/ 1811867 h 2074333"/>
              <a:gd name="connsiteX47" fmla="*/ 50800 w 2980267"/>
              <a:gd name="connsiteY47" fmla="*/ 1625600 h 2074333"/>
              <a:gd name="connsiteX48" fmla="*/ 0 w 2980267"/>
              <a:gd name="connsiteY48" fmla="*/ 1473200 h 2074333"/>
              <a:gd name="connsiteX49" fmla="*/ 0 w 2980267"/>
              <a:gd name="connsiteY49" fmla="*/ 1320800 h 2074333"/>
              <a:gd name="connsiteX50" fmla="*/ 1486293 w 2980267"/>
              <a:gd name="connsiteY50" fmla="*/ 1103610 h 2074333"/>
              <a:gd name="connsiteX0" fmla="*/ 1486293 w 2980267"/>
              <a:gd name="connsiteY0" fmla="*/ 1079668 h 2074333"/>
              <a:gd name="connsiteX1" fmla="*/ 1494873 w 2980267"/>
              <a:gd name="connsiteY1" fmla="*/ 1040745 h 2074333"/>
              <a:gd name="connsiteX2" fmla="*/ 1492418 w 2980267"/>
              <a:gd name="connsiteY2" fmla="*/ 962872 h 2074333"/>
              <a:gd name="connsiteX3" fmla="*/ 1505996 w 2980267"/>
              <a:gd name="connsiteY3" fmla="*/ 918868 h 2074333"/>
              <a:gd name="connsiteX4" fmla="*/ 1514338 w 2980267"/>
              <a:gd name="connsiteY4" fmla="*/ 864332 h 2074333"/>
              <a:gd name="connsiteX5" fmla="*/ 287867 w 2980267"/>
              <a:gd name="connsiteY5" fmla="*/ 753533 h 2074333"/>
              <a:gd name="connsiteX6" fmla="*/ 448733 w 2980267"/>
              <a:gd name="connsiteY6" fmla="*/ 643467 h 2074333"/>
              <a:gd name="connsiteX7" fmla="*/ 550333 w 2980267"/>
              <a:gd name="connsiteY7" fmla="*/ 601133 h 2074333"/>
              <a:gd name="connsiteX8" fmla="*/ 601133 w 2980267"/>
              <a:gd name="connsiteY8" fmla="*/ 516467 h 2074333"/>
              <a:gd name="connsiteX9" fmla="*/ 601133 w 2980267"/>
              <a:gd name="connsiteY9" fmla="*/ 406400 h 2074333"/>
              <a:gd name="connsiteX10" fmla="*/ 677333 w 2980267"/>
              <a:gd name="connsiteY10" fmla="*/ 321733 h 2074333"/>
              <a:gd name="connsiteX11" fmla="*/ 787400 w 2980267"/>
              <a:gd name="connsiteY11" fmla="*/ 262467 h 2074333"/>
              <a:gd name="connsiteX12" fmla="*/ 931333 w 2980267"/>
              <a:gd name="connsiteY12" fmla="*/ 228600 h 2074333"/>
              <a:gd name="connsiteX13" fmla="*/ 1168400 w 2980267"/>
              <a:gd name="connsiteY13" fmla="*/ 211667 h 2074333"/>
              <a:gd name="connsiteX14" fmla="*/ 1430867 w 2980267"/>
              <a:gd name="connsiteY14" fmla="*/ 237067 h 2074333"/>
              <a:gd name="connsiteX15" fmla="*/ 1574800 w 2980267"/>
              <a:gd name="connsiteY15" fmla="*/ 220133 h 2074333"/>
              <a:gd name="connsiteX16" fmla="*/ 1761067 w 2980267"/>
              <a:gd name="connsiteY16" fmla="*/ 160867 h 2074333"/>
              <a:gd name="connsiteX17" fmla="*/ 1921933 w 2980267"/>
              <a:gd name="connsiteY17" fmla="*/ 76200 h 2074333"/>
              <a:gd name="connsiteX18" fmla="*/ 2108200 w 2980267"/>
              <a:gd name="connsiteY18" fmla="*/ 8467 h 2074333"/>
              <a:gd name="connsiteX19" fmla="*/ 2345267 w 2980267"/>
              <a:gd name="connsiteY19" fmla="*/ 0 h 2074333"/>
              <a:gd name="connsiteX20" fmla="*/ 2565400 w 2980267"/>
              <a:gd name="connsiteY20" fmla="*/ 33867 h 2074333"/>
              <a:gd name="connsiteX21" fmla="*/ 2760133 w 2980267"/>
              <a:gd name="connsiteY21" fmla="*/ 101600 h 2074333"/>
              <a:gd name="connsiteX22" fmla="*/ 2904067 w 2980267"/>
              <a:gd name="connsiteY22" fmla="*/ 203200 h 2074333"/>
              <a:gd name="connsiteX23" fmla="*/ 2980267 w 2980267"/>
              <a:gd name="connsiteY23" fmla="*/ 389467 h 2074333"/>
              <a:gd name="connsiteX24" fmla="*/ 2980267 w 2980267"/>
              <a:gd name="connsiteY24" fmla="*/ 558800 h 2074333"/>
              <a:gd name="connsiteX25" fmla="*/ 2912533 w 2980267"/>
              <a:gd name="connsiteY25" fmla="*/ 728133 h 2074333"/>
              <a:gd name="connsiteX26" fmla="*/ 2802467 w 2980267"/>
              <a:gd name="connsiteY26" fmla="*/ 889000 h 2074333"/>
              <a:gd name="connsiteX27" fmla="*/ 2709333 w 2980267"/>
              <a:gd name="connsiteY27" fmla="*/ 1049867 h 2074333"/>
              <a:gd name="connsiteX28" fmla="*/ 2683933 w 2980267"/>
              <a:gd name="connsiteY28" fmla="*/ 1227667 h 2074333"/>
              <a:gd name="connsiteX29" fmla="*/ 2633133 w 2980267"/>
              <a:gd name="connsiteY29" fmla="*/ 1473200 h 2074333"/>
              <a:gd name="connsiteX30" fmla="*/ 2556933 w 2980267"/>
              <a:gd name="connsiteY30" fmla="*/ 1634067 h 2074333"/>
              <a:gd name="connsiteX31" fmla="*/ 2497667 w 2980267"/>
              <a:gd name="connsiteY31" fmla="*/ 1744133 h 2074333"/>
              <a:gd name="connsiteX32" fmla="*/ 2379133 w 2980267"/>
              <a:gd name="connsiteY32" fmla="*/ 1845733 h 2074333"/>
              <a:gd name="connsiteX33" fmla="*/ 2226733 w 2980267"/>
              <a:gd name="connsiteY33" fmla="*/ 1938867 h 2074333"/>
              <a:gd name="connsiteX34" fmla="*/ 2074333 w 2980267"/>
              <a:gd name="connsiteY34" fmla="*/ 1964267 h 2074333"/>
              <a:gd name="connsiteX35" fmla="*/ 1921933 w 2980267"/>
              <a:gd name="connsiteY35" fmla="*/ 1955800 h 2074333"/>
              <a:gd name="connsiteX36" fmla="*/ 1727200 w 2980267"/>
              <a:gd name="connsiteY36" fmla="*/ 1964267 h 2074333"/>
              <a:gd name="connsiteX37" fmla="*/ 1566333 w 2980267"/>
              <a:gd name="connsiteY37" fmla="*/ 1955800 h 2074333"/>
              <a:gd name="connsiteX38" fmla="*/ 1388533 w 2980267"/>
              <a:gd name="connsiteY38" fmla="*/ 1955800 h 2074333"/>
              <a:gd name="connsiteX39" fmla="*/ 1176867 w 2980267"/>
              <a:gd name="connsiteY39" fmla="*/ 1955800 h 2074333"/>
              <a:gd name="connsiteX40" fmla="*/ 939800 w 2980267"/>
              <a:gd name="connsiteY40" fmla="*/ 2006600 h 2074333"/>
              <a:gd name="connsiteX41" fmla="*/ 795867 w 2980267"/>
              <a:gd name="connsiteY41" fmla="*/ 2057400 h 2074333"/>
              <a:gd name="connsiteX42" fmla="*/ 541867 w 2980267"/>
              <a:gd name="connsiteY42" fmla="*/ 2074333 h 2074333"/>
              <a:gd name="connsiteX43" fmla="*/ 338667 w 2980267"/>
              <a:gd name="connsiteY43" fmla="*/ 2074333 h 2074333"/>
              <a:gd name="connsiteX44" fmla="*/ 254000 w 2980267"/>
              <a:gd name="connsiteY44" fmla="*/ 2048933 h 2074333"/>
              <a:gd name="connsiteX45" fmla="*/ 169333 w 2980267"/>
              <a:gd name="connsiteY45" fmla="*/ 1947333 h 2074333"/>
              <a:gd name="connsiteX46" fmla="*/ 110067 w 2980267"/>
              <a:gd name="connsiteY46" fmla="*/ 1811867 h 2074333"/>
              <a:gd name="connsiteX47" fmla="*/ 50800 w 2980267"/>
              <a:gd name="connsiteY47" fmla="*/ 1625600 h 2074333"/>
              <a:gd name="connsiteX48" fmla="*/ 0 w 2980267"/>
              <a:gd name="connsiteY48" fmla="*/ 1473200 h 2074333"/>
              <a:gd name="connsiteX49" fmla="*/ 0 w 2980267"/>
              <a:gd name="connsiteY49" fmla="*/ 1320800 h 2074333"/>
              <a:gd name="connsiteX50" fmla="*/ 1486293 w 2980267"/>
              <a:gd name="connsiteY50" fmla="*/ 1103610 h 2074333"/>
              <a:gd name="connsiteX0" fmla="*/ 1486293 w 2980267"/>
              <a:gd name="connsiteY0" fmla="*/ 1079668 h 2074333"/>
              <a:gd name="connsiteX1" fmla="*/ 1494873 w 2980267"/>
              <a:gd name="connsiteY1" fmla="*/ 1040745 h 2074333"/>
              <a:gd name="connsiteX2" fmla="*/ 1492418 w 2980267"/>
              <a:gd name="connsiteY2" fmla="*/ 962872 h 2074333"/>
              <a:gd name="connsiteX3" fmla="*/ 1505996 w 2980267"/>
              <a:gd name="connsiteY3" fmla="*/ 918868 h 2074333"/>
              <a:gd name="connsiteX4" fmla="*/ 1514338 w 2980267"/>
              <a:gd name="connsiteY4" fmla="*/ 864332 h 2074333"/>
              <a:gd name="connsiteX5" fmla="*/ 1515768 w 2980267"/>
              <a:gd name="connsiteY5" fmla="*/ 805797 h 2074333"/>
              <a:gd name="connsiteX6" fmla="*/ 448733 w 2980267"/>
              <a:gd name="connsiteY6" fmla="*/ 643467 h 2074333"/>
              <a:gd name="connsiteX7" fmla="*/ 550333 w 2980267"/>
              <a:gd name="connsiteY7" fmla="*/ 601133 h 2074333"/>
              <a:gd name="connsiteX8" fmla="*/ 601133 w 2980267"/>
              <a:gd name="connsiteY8" fmla="*/ 516467 h 2074333"/>
              <a:gd name="connsiteX9" fmla="*/ 601133 w 2980267"/>
              <a:gd name="connsiteY9" fmla="*/ 406400 h 2074333"/>
              <a:gd name="connsiteX10" fmla="*/ 677333 w 2980267"/>
              <a:gd name="connsiteY10" fmla="*/ 321733 h 2074333"/>
              <a:gd name="connsiteX11" fmla="*/ 787400 w 2980267"/>
              <a:gd name="connsiteY11" fmla="*/ 262467 h 2074333"/>
              <a:gd name="connsiteX12" fmla="*/ 931333 w 2980267"/>
              <a:gd name="connsiteY12" fmla="*/ 228600 h 2074333"/>
              <a:gd name="connsiteX13" fmla="*/ 1168400 w 2980267"/>
              <a:gd name="connsiteY13" fmla="*/ 211667 h 2074333"/>
              <a:gd name="connsiteX14" fmla="*/ 1430867 w 2980267"/>
              <a:gd name="connsiteY14" fmla="*/ 237067 h 2074333"/>
              <a:gd name="connsiteX15" fmla="*/ 1574800 w 2980267"/>
              <a:gd name="connsiteY15" fmla="*/ 220133 h 2074333"/>
              <a:gd name="connsiteX16" fmla="*/ 1761067 w 2980267"/>
              <a:gd name="connsiteY16" fmla="*/ 160867 h 2074333"/>
              <a:gd name="connsiteX17" fmla="*/ 1921933 w 2980267"/>
              <a:gd name="connsiteY17" fmla="*/ 76200 h 2074333"/>
              <a:gd name="connsiteX18" fmla="*/ 2108200 w 2980267"/>
              <a:gd name="connsiteY18" fmla="*/ 8467 h 2074333"/>
              <a:gd name="connsiteX19" fmla="*/ 2345267 w 2980267"/>
              <a:gd name="connsiteY19" fmla="*/ 0 h 2074333"/>
              <a:gd name="connsiteX20" fmla="*/ 2565400 w 2980267"/>
              <a:gd name="connsiteY20" fmla="*/ 33867 h 2074333"/>
              <a:gd name="connsiteX21" fmla="*/ 2760133 w 2980267"/>
              <a:gd name="connsiteY21" fmla="*/ 101600 h 2074333"/>
              <a:gd name="connsiteX22" fmla="*/ 2904067 w 2980267"/>
              <a:gd name="connsiteY22" fmla="*/ 203200 h 2074333"/>
              <a:gd name="connsiteX23" fmla="*/ 2980267 w 2980267"/>
              <a:gd name="connsiteY23" fmla="*/ 389467 h 2074333"/>
              <a:gd name="connsiteX24" fmla="*/ 2980267 w 2980267"/>
              <a:gd name="connsiteY24" fmla="*/ 558800 h 2074333"/>
              <a:gd name="connsiteX25" fmla="*/ 2912533 w 2980267"/>
              <a:gd name="connsiteY25" fmla="*/ 728133 h 2074333"/>
              <a:gd name="connsiteX26" fmla="*/ 2802467 w 2980267"/>
              <a:gd name="connsiteY26" fmla="*/ 889000 h 2074333"/>
              <a:gd name="connsiteX27" fmla="*/ 2709333 w 2980267"/>
              <a:gd name="connsiteY27" fmla="*/ 1049867 h 2074333"/>
              <a:gd name="connsiteX28" fmla="*/ 2683933 w 2980267"/>
              <a:gd name="connsiteY28" fmla="*/ 1227667 h 2074333"/>
              <a:gd name="connsiteX29" fmla="*/ 2633133 w 2980267"/>
              <a:gd name="connsiteY29" fmla="*/ 1473200 h 2074333"/>
              <a:gd name="connsiteX30" fmla="*/ 2556933 w 2980267"/>
              <a:gd name="connsiteY30" fmla="*/ 1634067 h 2074333"/>
              <a:gd name="connsiteX31" fmla="*/ 2497667 w 2980267"/>
              <a:gd name="connsiteY31" fmla="*/ 1744133 h 2074333"/>
              <a:gd name="connsiteX32" fmla="*/ 2379133 w 2980267"/>
              <a:gd name="connsiteY32" fmla="*/ 1845733 h 2074333"/>
              <a:gd name="connsiteX33" fmla="*/ 2226733 w 2980267"/>
              <a:gd name="connsiteY33" fmla="*/ 1938867 h 2074333"/>
              <a:gd name="connsiteX34" fmla="*/ 2074333 w 2980267"/>
              <a:gd name="connsiteY34" fmla="*/ 1964267 h 2074333"/>
              <a:gd name="connsiteX35" fmla="*/ 1921933 w 2980267"/>
              <a:gd name="connsiteY35" fmla="*/ 1955800 h 2074333"/>
              <a:gd name="connsiteX36" fmla="*/ 1727200 w 2980267"/>
              <a:gd name="connsiteY36" fmla="*/ 1964267 h 2074333"/>
              <a:gd name="connsiteX37" fmla="*/ 1566333 w 2980267"/>
              <a:gd name="connsiteY37" fmla="*/ 1955800 h 2074333"/>
              <a:gd name="connsiteX38" fmla="*/ 1388533 w 2980267"/>
              <a:gd name="connsiteY38" fmla="*/ 1955800 h 2074333"/>
              <a:gd name="connsiteX39" fmla="*/ 1176867 w 2980267"/>
              <a:gd name="connsiteY39" fmla="*/ 1955800 h 2074333"/>
              <a:gd name="connsiteX40" fmla="*/ 939800 w 2980267"/>
              <a:gd name="connsiteY40" fmla="*/ 2006600 h 2074333"/>
              <a:gd name="connsiteX41" fmla="*/ 795867 w 2980267"/>
              <a:gd name="connsiteY41" fmla="*/ 2057400 h 2074333"/>
              <a:gd name="connsiteX42" fmla="*/ 541867 w 2980267"/>
              <a:gd name="connsiteY42" fmla="*/ 2074333 h 2074333"/>
              <a:gd name="connsiteX43" fmla="*/ 338667 w 2980267"/>
              <a:gd name="connsiteY43" fmla="*/ 2074333 h 2074333"/>
              <a:gd name="connsiteX44" fmla="*/ 254000 w 2980267"/>
              <a:gd name="connsiteY44" fmla="*/ 2048933 h 2074333"/>
              <a:gd name="connsiteX45" fmla="*/ 169333 w 2980267"/>
              <a:gd name="connsiteY45" fmla="*/ 1947333 h 2074333"/>
              <a:gd name="connsiteX46" fmla="*/ 110067 w 2980267"/>
              <a:gd name="connsiteY46" fmla="*/ 1811867 h 2074333"/>
              <a:gd name="connsiteX47" fmla="*/ 50800 w 2980267"/>
              <a:gd name="connsiteY47" fmla="*/ 1625600 h 2074333"/>
              <a:gd name="connsiteX48" fmla="*/ 0 w 2980267"/>
              <a:gd name="connsiteY48" fmla="*/ 1473200 h 2074333"/>
              <a:gd name="connsiteX49" fmla="*/ 0 w 2980267"/>
              <a:gd name="connsiteY49" fmla="*/ 1320800 h 2074333"/>
              <a:gd name="connsiteX50" fmla="*/ 1486293 w 2980267"/>
              <a:gd name="connsiteY50" fmla="*/ 1103610 h 2074333"/>
              <a:gd name="connsiteX0" fmla="*/ 1486293 w 2980267"/>
              <a:gd name="connsiteY0" fmla="*/ 1079668 h 2074333"/>
              <a:gd name="connsiteX1" fmla="*/ 1494873 w 2980267"/>
              <a:gd name="connsiteY1" fmla="*/ 1040745 h 2074333"/>
              <a:gd name="connsiteX2" fmla="*/ 1492418 w 2980267"/>
              <a:gd name="connsiteY2" fmla="*/ 962872 h 2074333"/>
              <a:gd name="connsiteX3" fmla="*/ 1505996 w 2980267"/>
              <a:gd name="connsiteY3" fmla="*/ 918868 h 2074333"/>
              <a:gd name="connsiteX4" fmla="*/ 1514338 w 2980267"/>
              <a:gd name="connsiteY4" fmla="*/ 864332 h 2074333"/>
              <a:gd name="connsiteX5" fmla="*/ 1515768 w 2980267"/>
              <a:gd name="connsiteY5" fmla="*/ 805797 h 2074333"/>
              <a:gd name="connsiteX6" fmla="*/ 1521530 w 2980267"/>
              <a:gd name="connsiteY6" fmla="*/ 767594 h 2074333"/>
              <a:gd name="connsiteX7" fmla="*/ 550333 w 2980267"/>
              <a:gd name="connsiteY7" fmla="*/ 601133 h 2074333"/>
              <a:gd name="connsiteX8" fmla="*/ 601133 w 2980267"/>
              <a:gd name="connsiteY8" fmla="*/ 516467 h 2074333"/>
              <a:gd name="connsiteX9" fmla="*/ 601133 w 2980267"/>
              <a:gd name="connsiteY9" fmla="*/ 406400 h 2074333"/>
              <a:gd name="connsiteX10" fmla="*/ 677333 w 2980267"/>
              <a:gd name="connsiteY10" fmla="*/ 321733 h 2074333"/>
              <a:gd name="connsiteX11" fmla="*/ 787400 w 2980267"/>
              <a:gd name="connsiteY11" fmla="*/ 262467 h 2074333"/>
              <a:gd name="connsiteX12" fmla="*/ 931333 w 2980267"/>
              <a:gd name="connsiteY12" fmla="*/ 228600 h 2074333"/>
              <a:gd name="connsiteX13" fmla="*/ 1168400 w 2980267"/>
              <a:gd name="connsiteY13" fmla="*/ 211667 h 2074333"/>
              <a:gd name="connsiteX14" fmla="*/ 1430867 w 2980267"/>
              <a:gd name="connsiteY14" fmla="*/ 237067 h 2074333"/>
              <a:gd name="connsiteX15" fmla="*/ 1574800 w 2980267"/>
              <a:gd name="connsiteY15" fmla="*/ 220133 h 2074333"/>
              <a:gd name="connsiteX16" fmla="*/ 1761067 w 2980267"/>
              <a:gd name="connsiteY16" fmla="*/ 160867 h 2074333"/>
              <a:gd name="connsiteX17" fmla="*/ 1921933 w 2980267"/>
              <a:gd name="connsiteY17" fmla="*/ 76200 h 2074333"/>
              <a:gd name="connsiteX18" fmla="*/ 2108200 w 2980267"/>
              <a:gd name="connsiteY18" fmla="*/ 8467 h 2074333"/>
              <a:gd name="connsiteX19" fmla="*/ 2345267 w 2980267"/>
              <a:gd name="connsiteY19" fmla="*/ 0 h 2074333"/>
              <a:gd name="connsiteX20" fmla="*/ 2565400 w 2980267"/>
              <a:gd name="connsiteY20" fmla="*/ 33867 h 2074333"/>
              <a:gd name="connsiteX21" fmla="*/ 2760133 w 2980267"/>
              <a:gd name="connsiteY21" fmla="*/ 101600 h 2074333"/>
              <a:gd name="connsiteX22" fmla="*/ 2904067 w 2980267"/>
              <a:gd name="connsiteY22" fmla="*/ 203200 h 2074333"/>
              <a:gd name="connsiteX23" fmla="*/ 2980267 w 2980267"/>
              <a:gd name="connsiteY23" fmla="*/ 389467 h 2074333"/>
              <a:gd name="connsiteX24" fmla="*/ 2980267 w 2980267"/>
              <a:gd name="connsiteY24" fmla="*/ 558800 h 2074333"/>
              <a:gd name="connsiteX25" fmla="*/ 2912533 w 2980267"/>
              <a:gd name="connsiteY25" fmla="*/ 728133 h 2074333"/>
              <a:gd name="connsiteX26" fmla="*/ 2802467 w 2980267"/>
              <a:gd name="connsiteY26" fmla="*/ 889000 h 2074333"/>
              <a:gd name="connsiteX27" fmla="*/ 2709333 w 2980267"/>
              <a:gd name="connsiteY27" fmla="*/ 1049867 h 2074333"/>
              <a:gd name="connsiteX28" fmla="*/ 2683933 w 2980267"/>
              <a:gd name="connsiteY28" fmla="*/ 1227667 h 2074333"/>
              <a:gd name="connsiteX29" fmla="*/ 2633133 w 2980267"/>
              <a:gd name="connsiteY29" fmla="*/ 1473200 h 2074333"/>
              <a:gd name="connsiteX30" fmla="*/ 2556933 w 2980267"/>
              <a:gd name="connsiteY30" fmla="*/ 1634067 h 2074333"/>
              <a:gd name="connsiteX31" fmla="*/ 2497667 w 2980267"/>
              <a:gd name="connsiteY31" fmla="*/ 1744133 h 2074333"/>
              <a:gd name="connsiteX32" fmla="*/ 2379133 w 2980267"/>
              <a:gd name="connsiteY32" fmla="*/ 1845733 h 2074333"/>
              <a:gd name="connsiteX33" fmla="*/ 2226733 w 2980267"/>
              <a:gd name="connsiteY33" fmla="*/ 1938867 h 2074333"/>
              <a:gd name="connsiteX34" fmla="*/ 2074333 w 2980267"/>
              <a:gd name="connsiteY34" fmla="*/ 1964267 h 2074333"/>
              <a:gd name="connsiteX35" fmla="*/ 1921933 w 2980267"/>
              <a:gd name="connsiteY35" fmla="*/ 1955800 h 2074333"/>
              <a:gd name="connsiteX36" fmla="*/ 1727200 w 2980267"/>
              <a:gd name="connsiteY36" fmla="*/ 1964267 h 2074333"/>
              <a:gd name="connsiteX37" fmla="*/ 1566333 w 2980267"/>
              <a:gd name="connsiteY37" fmla="*/ 1955800 h 2074333"/>
              <a:gd name="connsiteX38" fmla="*/ 1388533 w 2980267"/>
              <a:gd name="connsiteY38" fmla="*/ 1955800 h 2074333"/>
              <a:gd name="connsiteX39" fmla="*/ 1176867 w 2980267"/>
              <a:gd name="connsiteY39" fmla="*/ 1955800 h 2074333"/>
              <a:gd name="connsiteX40" fmla="*/ 939800 w 2980267"/>
              <a:gd name="connsiteY40" fmla="*/ 2006600 h 2074333"/>
              <a:gd name="connsiteX41" fmla="*/ 795867 w 2980267"/>
              <a:gd name="connsiteY41" fmla="*/ 2057400 h 2074333"/>
              <a:gd name="connsiteX42" fmla="*/ 541867 w 2980267"/>
              <a:gd name="connsiteY42" fmla="*/ 2074333 h 2074333"/>
              <a:gd name="connsiteX43" fmla="*/ 338667 w 2980267"/>
              <a:gd name="connsiteY43" fmla="*/ 2074333 h 2074333"/>
              <a:gd name="connsiteX44" fmla="*/ 254000 w 2980267"/>
              <a:gd name="connsiteY44" fmla="*/ 2048933 h 2074333"/>
              <a:gd name="connsiteX45" fmla="*/ 169333 w 2980267"/>
              <a:gd name="connsiteY45" fmla="*/ 1947333 h 2074333"/>
              <a:gd name="connsiteX46" fmla="*/ 110067 w 2980267"/>
              <a:gd name="connsiteY46" fmla="*/ 1811867 h 2074333"/>
              <a:gd name="connsiteX47" fmla="*/ 50800 w 2980267"/>
              <a:gd name="connsiteY47" fmla="*/ 1625600 h 2074333"/>
              <a:gd name="connsiteX48" fmla="*/ 0 w 2980267"/>
              <a:gd name="connsiteY48" fmla="*/ 1473200 h 2074333"/>
              <a:gd name="connsiteX49" fmla="*/ 0 w 2980267"/>
              <a:gd name="connsiteY49" fmla="*/ 1320800 h 2074333"/>
              <a:gd name="connsiteX50" fmla="*/ 1486293 w 2980267"/>
              <a:gd name="connsiteY50" fmla="*/ 1103610 h 2074333"/>
              <a:gd name="connsiteX0" fmla="*/ 1486293 w 2980267"/>
              <a:gd name="connsiteY0" fmla="*/ 1079668 h 2074333"/>
              <a:gd name="connsiteX1" fmla="*/ 1494873 w 2980267"/>
              <a:gd name="connsiteY1" fmla="*/ 1040745 h 2074333"/>
              <a:gd name="connsiteX2" fmla="*/ 1492418 w 2980267"/>
              <a:gd name="connsiteY2" fmla="*/ 962872 h 2074333"/>
              <a:gd name="connsiteX3" fmla="*/ 1505996 w 2980267"/>
              <a:gd name="connsiteY3" fmla="*/ 918868 h 2074333"/>
              <a:gd name="connsiteX4" fmla="*/ 1514338 w 2980267"/>
              <a:gd name="connsiteY4" fmla="*/ 864332 h 2074333"/>
              <a:gd name="connsiteX5" fmla="*/ 1515768 w 2980267"/>
              <a:gd name="connsiteY5" fmla="*/ 805797 h 2074333"/>
              <a:gd name="connsiteX6" fmla="*/ 1521530 w 2980267"/>
              <a:gd name="connsiteY6" fmla="*/ 767594 h 2074333"/>
              <a:gd name="connsiteX7" fmla="*/ 1529422 w 2980267"/>
              <a:gd name="connsiteY7" fmla="*/ 708927 h 2074333"/>
              <a:gd name="connsiteX8" fmla="*/ 601133 w 2980267"/>
              <a:gd name="connsiteY8" fmla="*/ 516467 h 2074333"/>
              <a:gd name="connsiteX9" fmla="*/ 601133 w 2980267"/>
              <a:gd name="connsiteY9" fmla="*/ 406400 h 2074333"/>
              <a:gd name="connsiteX10" fmla="*/ 677333 w 2980267"/>
              <a:gd name="connsiteY10" fmla="*/ 321733 h 2074333"/>
              <a:gd name="connsiteX11" fmla="*/ 787400 w 2980267"/>
              <a:gd name="connsiteY11" fmla="*/ 262467 h 2074333"/>
              <a:gd name="connsiteX12" fmla="*/ 931333 w 2980267"/>
              <a:gd name="connsiteY12" fmla="*/ 228600 h 2074333"/>
              <a:gd name="connsiteX13" fmla="*/ 1168400 w 2980267"/>
              <a:gd name="connsiteY13" fmla="*/ 211667 h 2074333"/>
              <a:gd name="connsiteX14" fmla="*/ 1430867 w 2980267"/>
              <a:gd name="connsiteY14" fmla="*/ 237067 h 2074333"/>
              <a:gd name="connsiteX15" fmla="*/ 1574800 w 2980267"/>
              <a:gd name="connsiteY15" fmla="*/ 220133 h 2074333"/>
              <a:gd name="connsiteX16" fmla="*/ 1761067 w 2980267"/>
              <a:gd name="connsiteY16" fmla="*/ 160867 h 2074333"/>
              <a:gd name="connsiteX17" fmla="*/ 1921933 w 2980267"/>
              <a:gd name="connsiteY17" fmla="*/ 76200 h 2074333"/>
              <a:gd name="connsiteX18" fmla="*/ 2108200 w 2980267"/>
              <a:gd name="connsiteY18" fmla="*/ 8467 h 2074333"/>
              <a:gd name="connsiteX19" fmla="*/ 2345267 w 2980267"/>
              <a:gd name="connsiteY19" fmla="*/ 0 h 2074333"/>
              <a:gd name="connsiteX20" fmla="*/ 2565400 w 2980267"/>
              <a:gd name="connsiteY20" fmla="*/ 33867 h 2074333"/>
              <a:gd name="connsiteX21" fmla="*/ 2760133 w 2980267"/>
              <a:gd name="connsiteY21" fmla="*/ 101600 h 2074333"/>
              <a:gd name="connsiteX22" fmla="*/ 2904067 w 2980267"/>
              <a:gd name="connsiteY22" fmla="*/ 203200 h 2074333"/>
              <a:gd name="connsiteX23" fmla="*/ 2980267 w 2980267"/>
              <a:gd name="connsiteY23" fmla="*/ 389467 h 2074333"/>
              <a:gd name="connsiteX24" fmla="*/ 2980267 w 2980267"/>
              <a:gd name="connsiteY24" fmla="*/ 558800 h 2074333"/>
              <a:gd name="connsiteX25" fmla="*/ 2912533 w 2980267"/>
              <a:gd name="connsiteY25" fmla="*/ 728133 h 2074333"/>
              <a:gd name="connsiteX26" fmla="*/ 2802467 w 2980267"/>
              <a:gd name="connsiteY26" fmla="*/ 889000 h 2074333"/>
              <a:gd name="connsiteX27" fmla="*/ 2709333 w 2980267"/>
              <a:gd name="connsiteY27" fmla="*/ 1049867 h 2074333"/>
              <a:gd name="connsiteX28" fmla="*/ 2683933 w 2980267"/>
              <a:gd name="connsiteY28" fmla="*/ 1227667 h 2074333"/>
              <a:gd name="connsiteX29" fmla="*/ 2633133 w 2980267"/>
              <a:gd name="connsiteY29" fmla="*/ 1473200 h 2074333"/>
              <a:gd name="connsiteX30" fmla="*/ 2556933 w 2980267"/>
              <a:gd name="connsiteY30" fmla="*/ 1634067 h 2074333"/>
              <a:gd name="connsiteX31" fmla="*/ 2497667 w 2980267"/>
              <a:gd name="connsiteY31" fmla="*/ 1744133 h 2074333"/>
              <a:gd name="connsiteX32" fmla="*/ 2379133 w 2980267"/>
              <a:gd name="connsiteY32" fmla="*/ 1845733 h 2074333"/>
              <a:gd name="connsiteX33" fmla="*/ 2226733 w 2980267"/>
              <a:gd name="connsiteY33" fmla="*/ 1938867 h 2074333"/>
              <a:gd name="connsiteX34" fmla="*/ 2074333 w 2980267"/>
              <a:gd name="connsiteY34" fmla="*/ 1964267 h 2074333"/>
              <a:gd name="connsiteX35" fmla="*/ 1921933 w 2980267"/>
              <a:gd name="connsiteY35" fmla="*/ 1955800 h 2074333"/>
              <a:gd name="connsiteX36" fmla="*/ 1727200 w 2980267"/>
              <a:gd name="connsiteY36" fmla="*/ 1964267 h 2074333"/>
              <a:gd name="connsiteX37" fmla="*/ 1566333 w 2980267"/>
              <a:gd name="connsiteY37" fmla="*/ 1955800 h 2074333"/>
              <a:gd name="connsiteX38" fmla="*/ 1388533 w 2980267"/>
              <a:gd name="connsiteY38" fmla="*/ 1955800 h 2074333"/>
              <a:gd name="connsiteX39" fmla="*/ 1176867 w 2980267"/>
              <a:gd name="connsiteY39" fmla="*/ 1955800 h 2074333"/>
              <a:gd name="connsiteX40" fmla="*/ 939800 w 2980267"/>
              <a:gd name="connsiteY40" fmla="*/ 2006600 h 2074333"/>
              <a:gd name="connsiteX41" fmla="*/ 795867 w 2980267"/>
              <a:gd name="connsiteY41" fmla="*/ 2057400 h 2074333"/>
              <a:gd name="connsiteX42" fmla="*/ 541867 w 2980267"/>
              <a:gd name="connsiteY42" fmla="*/ 2074333 h 2074333"/>
              <a:gd name="connsiteX43" fmla="*/ 338667 w 2980267"/>
              <a:gd name="connsiteY43" fmla="*/ 2074333 h 2074333"/>
              <a:gd name="connsiteX44" fmla="*/ 254000 w 2980267"/>
              <a:gd name="connsiteY44" fmla="*/ 2048933 h 2074333"/>
              <a:gd name="connsiteX45" fmla="*/ 169333 w 2980267"/>
              <a:gd name="connsiteY45" fmla="*/ 1947333 h 2074333"/>
              <a:gd name="connsiteX46" fmla="*/ 110067 w 2980267"/>
              <a:gd name="connsiteY46" fmla="*/ 1811867 h 2074333"/>
              <a:gd name="connsiteX47" fmla="*/ 50800 w 2980267"/>
              <a:gd name="connsiteY47" fmla="*/ 1625600 h 2074333"/>
              <a:gd name="connsiteX48" fmla="*/ 0 w 2980267"/>
              <a:gd name="connsiteY48" fmla="*/ 1473200 h 2074333"/>
              <a:gd name="connsiteX49" fmla="*/ 0 w 2980267"/>
              <a:gd name="connsiteY49" fmla="*/ 1320800 h 2074333"/>
              <a:gd name="connsiteX50" fmla="*/ 1486293 w 2980267"/>
              <a:gd name="connsiteY50" fmla="*/ 1103610 h 2074333"/>
              <a:gd name="connsiteX0" fmla="*/ 1486293 w 2980267"/>
              <a:gd name="connsiteY0" fmla="*/ 1079668 h 2074333"/>
              <a:gd name="connsiteX1" fmla="*/ 1494873 w 2980267"/>
              <a:gd name="connsiteY1" fmla="*/ 1040745 h 2074333"/>
              <a:gd name="connsiteX2" fmla="*/ 1492418 w 2980267"/>
              <a:gd name="connsiteY2" fmla="*/ 962872 h 2074333"/>
              <a:gd name="connsiteX3" fmla="*/ 1505996 w 2980267"/>
              <a:gd name="connsiteY3" fmla="*/ 918868 h 2074333"/>
              <a:gd name="connsiteX4" fmla="*/ 1514338 w 2980267"/>
              <a:gd name="connsiteY4" fmla="*/ 864332 h 2074333"/>
              <a:gd name="connsiteX5" fmla="*/ 1515768 w 2980267"/>
              <a:gd name="connsiteY5" fmla="*/ 805797 h 2074333"/>
              <a:gd name="connsiteX6" fmla="*/ 1521530 w 2980267"/>
              <a:gd name="connsiteY6" fmla="*/ 767594 h 2074333"/>
              <a:gd name="connsiteX7" fmla="*/ 1529422 w 2980267"/>
              <a:gd name="connsiteY7" fmla="*/ 708927 h 2074333"/>
              <a:gd name="connsiteX8" fmla="*/ 1531752 w 2980267"/>
              <a:gd name="connsiteY8" fmla="*/ 647128 h 2074333"/>
              <a:gd name="connsiteX9" fmla="*/ 601133 w 2980267"/>
              <a:gd name="connsiteY9" fmla="*/ 406400 h 2074333"/>
              <a:gd name="connsiteX10" fmla="*/ 677333 w 2980267"/>
              <a:gd name="connsiteY10" fmla="*/ 321733 h 2074333"/>
              <a:gd name="connsiteX11" fmla="*/ 787400 w 2980267"/>
              <a:gd name="connsiteY11" fmla="*/ 262467 h 2074333"/>
              <a:gd name="connsiteX12" fmla="*/ 931333 w 2980267"/>
              <a:gd name="connsiteY12" fmla="*/ 228600 h 2074333"/>
              <a:gd name="connsiteX13" fmla="*/ 1168400 w 2980267"/>
              <a:gd name="connsiteY13" fmla="*/ 211667 h 2074333"/>
              <a:gd name="connsiteX14" fmla="*/ 1430867 w 2980267"/>
              <a:gd name="connsiteY14" fmla="*/ 237067 h 2074333"/>
              <a:gd name="connsiteX15" fmla="*/ 1574800 w 2980267"/>
              <a:gd name="connsiteY15" fmla="*/ 220133 h 2074333"/>
              <a:gd name="connsiteX16" fmla="*/ 1761067 w 2980267"/>
              <a:gd name="connsiteY16" fmla="*/ 160867 h 2074333"/>
              <a:gd name="connsiteX17" fmla="*/ 1921933 w 2980267"/>
              <a:gd name="connsiteY17" fmla="*/ 76200 h 2074333"/>
              <a:gd name="connsiteX18" fmla="*/ 2108200 w 2980267"/>
              <a:gd name="connsiteY18" fmla="*/ 8467 h 2074333"/>
              <a:gd name="connsiteX19" fmla="*/ 2345267 w 2980267"/>
              <a:gd name="connsiteY19" fmla="*/ 0 h 2074333"/>
              <a:gd name="connsiteX20" fmla="*/ 2565400 w 2980267"/>
              <a:gd name="connsiteY20" fmla="*/ 33867 h 2074333"/>
              <a:gd name="connsiteX21" fmla="*/ 2760133 w 2980267"/>
              <a:gd name="connsiteY21" fmla="*/ 101600 h 2074333"/>
              <a:gd name="connsiteX22" fmla="*/ 2904067 w 2980267"/>
              <a:gd name="connsiteY22" fmla="*/ 203200 h 2074333"/>
              <a:gd name="connsiteX23" fmla="*/ 2980267 w 2980267"/>
              <a:gd name="connsiteY23" fmla="*/ 389467 h 2074333"/>
              <a:gd name="connsiteX24" fmla="*/ 2980267 w 2980267"/>
              <a:gd name="connsiteY24" fmla="*/ 558800 h 2074333"/>
              <a:gd name="connsiteX25" fmla="*/ 2912533 w 2980267"/>
              <a:gd name="connsiteY25" fmla="*/ 728133 h 2074333"/>
              <a:gd name="connsiteX26" fmla="*/ 2802467 w 2980267"/>
              <a:gd name="connsiteY26" fmla="*/ 889000 h 2074333"/>
              <a:gd name="connsiteX27" fmla="*/ 2709333 w 2980267"/>
              <a:gd name="connsiteY27" fmla="*/ 1049867 h 2074333"/>
              <a:gd name="connsiteX28" fmla="*/ 2683933 w 2980267"/>
              <a:gd name="connsiteY28" fmla="*/ 1227667 h 2074333"/>
              <a:gd name="connsiteX29" fmla="*/ 2633133 w 2980267"/>
              <a:gd name="connsiteY29" fmla="*/ 1473200 h 2074333"/>
              <a:gd name="connsiteX30" fmla="*/ 2556933 w 2980267"/>
              <a:gd name="connsiteY30" fmla="*/ 1634067 h 2074333"/>
              <a:gd name="connsiteX31" fmla="*/ 2497667 w 2980267"/>
              <a:gd name="connsiteY31" fmla="*/ 1744133 h 2074333"/>
              <a:gd name="connsiteX32" fmla="*/ 2379133 w 2980267"/>
              <a:gd name="connsiteY32" fmla="*/ 1845733 h 2074333"/>
              <a:gd name="connsiteX33" fmla="*/ 2226733 w 2980267"/>
              <a:gd name="connsiteY33" fmla="*/ 1938867 h 2074333"/>
              <a:gd name="connsiteX34" fmla="*/ 2074333 w 2980267"/>
              <a:gd name="connsiteY34" fmla="*/ 1964267 h 2074333"/>
              <a:gd name="connsiteX35" fmla="*/ 1921933 w 2980267"/>
              <a:gd name="connsiteY35" fmla="*/ 1955800 h 2074333"/>
              <a:gd name="connsiteX36" fmla="*/ 1727200 w 2980267"/>
              <a:gd name="connsiteY36" fmla="*/ 1964267 h 2074333"/>
              <a:gd name="connsiteX37" fmla="*/ 1566333 w 2980267"/>
              <a:gd name="connsiteY37" fmla="*/ 1955800 h 2074333"/>
              <a:gd name="connsiteX38" fmla="*/ 1388533 w 2980267"/>
              <a:gd name="connsiteY38" fmla="*/ 1955800 h 2074333"/>
              <a:gd name="connsiteX39" fmla="*/ 1176867 w 2980267"/>
              <a:gd name="connsiteY39" fmla="*/ 1955800 h 2074333"/>
              <a:gd name="connsiteX40" fmla="*/ 939800 w 2980267"/>
              <a:gd name="connsiteY40" fmla="*/ 2006600 h 2074333"/>
              <a:gd name="connsiteX41" fmla="*/ 795867 w 2980267"/>
              <a:gd name="connsiteY41" fmla="*/ 2057400 h 2074333"/>
              <a:gd name="connsiteX42" fmla="*/ 541867 w 2980267"/>
              <a:gd name="connsiteY42" fmla="*/ 2074333 h 2074333"/>
              <a:gd name="connsiteX43" fmla="*/ 338667 w 2980267"/>
              <a:gd name="connsiteY43" fmla="*/ 2074333 h 2074333"/>
              <a:gd name="connsiteX44" fmla="*/ 254000 w 2980267"/>
              <a:gd name="connsiteY44" fmla="*/ 2048933 h 2074333"/>
              <a:gd name="connsiteX45" fmla="*/ 169333 w 2980267"/>
              <a:gd name="connsiteY45" fmla="*/ 1947333 h 2074333"/>
              <a:gd name="connsiteX46" fmla="*/ 110067 w 2980267"/>
              <a:gd name="connsiteY46" fmla="*/ 1811867 h 2074333"/>
              <a:gd name="connsiteX47" fmla="*/ 50800 w 2980267"/>
              <a:gd name="connsiteY47" fmla="*/ 1625600 h 2074333"/>
              <a:gd name="connsiteX48" fmla="*/ 0 w 2980267"/>
              <a:gd name="connsiteY48" fmla="*/ 1473200 h 2074333"/>
              <a:gd name="connsiteX49" fmla="*/ 0 w 2980267"/>
              <a:gd name="connsiteY49" fmla="*/ 1320800 h 2074333"/>
              <a:gd name="connsiteX50" fmla="*/ 1486293 w 2980267"/>
              <a:gd name="connsiteY50" fmla="*/ 1103610 h 2074333"/>
              <a:gd name="connsiteX0" fmla="*/ 1486293 w 2980267"/>
              <a:gd name="connsiteY0" fmla="*/ 1079668 h 2074333"/>
              <a:gd name="connsiteX1" fmla="*/ 1494873 w 2980267"/>
              <a:gd name="connsiteY1" fmla="*/ 1040745 h 2074333"/>
              <a:gd name="connsiteX2" fmla="*/ 1492418 w 2980267"/>
              <a:gd name="connsiteY2" fmla="*/ 962872 h 2074333"/>
              <a:gd name="connsiteX3" fmla="*/ 1505996 w 2980267"/>
              <a:gd name="connsiteY3" fmla="*/ 918868 h 2074333"/>
              <a:gd name="connsiteX4" fmla="*/ 1514338 w 2980267"/>
              <a:gd name="connsiteY4" fmla="*/ 864332 h 2074333"/>
              <a:gd name="connsiteX5" fmla="*/ 1515768 w 2980267"/>
              <a:gd name="connsiteY5" fmla="*/ 805797 h 2074333"/>
              <a:gd name="connsiteX6" fmla="*/ 1521530 w 2980267"/>
              <a:gd name="connsiteY6" fmla="*/ 767594 h 2074333"/>
              <a:gd name="connsiteX7" fmla="*/ 1529422 w 2980267"/>
              <a:gd name="connsiteY7" fmla="*/ 708927 h 2074333"/>
              <a:gd name="connsiteX8" fmla="*/ 1531752 w 2980267"/>
              <a:gd name="connsiteY8" fmla="*/ 647128 h 2074333"/>
              <a:gd name="connsiteX9" fmla="*/ 1541446 w 2980267"/>
              <a:gd name="connsiteY9" fmla="*/ 592591 h 2074333"/>
              <a:gd name="connsiteX10" fmla="*/ 677333 w 2980267"/>
              <a:gd name="connsiteY10" fmla="*/ 321733 h 2074333"/>
              <a:gd name="connsiteX11" fmla="*/ 787400 w 2980267"/>
              <a:gd name="connsiteY11" fmla="*/ 262467 h 2074333"/>
              <a:gd name="connsiteX12" fmla="*/ 931333 w 2980267"/>
              <a:gd name="connsiteY12" fmla="*/ 228600 h 2074333"/>
              <a:gd name="connsiteX13" fmla="*/ 1168400 w 2980267"/>
              <a:gd name="connsiteY13" fmla="*/ 211667 h 2074333"/>
              <a:gd name="connsiteX14" fmla="*/ 1430867 w 2980267"/>
              <a:gd name="connsiteY14" fmla="*/ 237067 h 2074333"/>
              <a:gd name="connsiteX15" fmla="*/ 1574800 w 2980267"/>
              <a:gd name="connsiteY15" fmla="*/ 220133 h 2074333"/>
              <a:gd name="connsiteX16" fmla="*/ 1761067 w 2980267"/>
              <a:gd name="connsiteY16" fmla="*/ 160867 h 2074333"/>
              <a:gd name="connsiteX17" fmla="*/ 1921933 w 2980267"/>
              <a:gd name="connsiteY17" fmla="*/ 76200 h 2074333"/>
              <a:gd name="connsiteX18" fmla="*/ 2108200 w 2980267"/>
              <a:gd name="connsiteY18" fmla="*/ 8467 h 2074333"/>
              <a:gd name="connsiteX19" fmla="*/ 2345267 w 2980267"/>
              <a:gd name="connsiteY19" fmla="*/ 0 h 2074333"/>
              <a:gd name="connsiteX20" fmla="*/ 2565400 w 2980267"/>
              <a:gd name="connsiteY20" fmla="*/ 33867 h 2074333"/>
              <a:gd name="connsiteX21" fmla="*/ 2760133 w 2980267"/>
              <a:gd name="connsiteY21" fmla="*/ 101600 h 2074333"/>
              <a:gd name="connsiteX22" fmla="*/ 2904067 w 2980267"/>
              <a:gd name="connsiteY22" fmla="*/ 203200 h 2074333"/>
              <a:gd name="connsiteX23" fmla="*/ 2980267 w 2980267"/>
              <a:gd name="connsiteY23" fmla="*/ 389467 h 2074333"/>
              <a:gd name="connsiteX24" fmla="*/ 2980267 w 2980267"/>
              <a:gd name="connsiteY24" fmla="*/ 558800 h 2074333"/>
              <a:gd name="connsiteX25" fmla="*/ 2912533 w 2980267"/>
              <a:gd name="connsiteY25" fmla="*/ 728133 h 2074333"/>
              <a:gd name="connsiteX26" fmla="*/ 2802467 w 2980267"/>
              <a:gd name="connsiteY26" fmla="*/ 889000 h 2074333"/>
              <a:gd name="connsiteX27" fmla="*/ 2709333 w 2980267"/>
              <a:gd name="connsiteY27" fmla="*/ 1049867 h 2074333"/>
              <a:gd name="connsiteX28" fmla="*/ 2683933 w 2980267"/>
              <a:gd name="connsiteY28" fmla="*/ 1227667 h 2074333"/>
              <a:gd name="connsiteX29" fmla="*/ 2633133 w 2980267"/>
              <a:gd name="connsiteY29" fmla="*/ 1473200 h 2074333"/>
              <a:gd name="connsiteX30" fmla="*/ 2556933 w 2980267"/>
              <a:gd name="connsiteY30" fmla="*/ 1634067 h 2074333"/>
              <a:gd name="connsiteX31" fmla="*/ 2497667 w 2980267"/>
              <a:gd name="connsiteY31" fmla="*/ 1744133 h 2074333"/>
              <a:gd name="connsiteX32" fmla="*/ 2379133 w 2980267"/>
              <a:gd name="connsiteY32" fmla="*/ 1845733 h 2074333"/>
              <a:gd name="connsiteX33" fmla="*/ 2226733 w 2980267"/>
              <a:gd name="connsiteY33" fmla="*/ 1938867 h 2074333"/>
              <a:gd name="connsiteX34" fmla="*/ 2074333 w 2980267"/>
              <a:gd name="connsiteY34" fmla="*/ 1964267 h 2074333"/>
              <a:gd name="connsiteX35" fmla="*/ 1921933 w 2980267"/>
              <a:gd name="connsiteY35" fmla="*/ 1955800 h 2074333"/>
              <a:gd name="connsiteX36" fmla="*/ 1727200 w 2980267"/>
              <a:gd name="connsiteY36" fmla="*/ 1964267 h 2074333"/>
              <a:gd name="connsiteX37" fmla="*/ 1566333 w 2980267"/>
              <a:gd name="connsiteY37" fmla="*/ 1955800 h 2074333"/>
              <a:gd name="connsiteX38" fmla="*/ 1388533 w 2980267"/>
              <a:gd name="connsiteY38" fmla="*/ 1955800 h 2074333"/>
              <a:gd name="connsiteX39" fmla="*/ 1176867 w 2980267"/>
              <a:gd name="connsiteY39" fmla="*/ 1955800 h 2074333"/>
              <a:gd name="connsiteX40" fmla="*/ 939800 w 2980267"/>
              <a:gd name="connsiteY40" fmla="*/ 2006600 h 2074333"/>
              <a:gd name="connsiteX41" fmla="*/ 795867 w 2980267"/>
              <a:gd name="connsiteY41" fmla="*/ 2057400 h 2074333"/>
              <a:gd name="connsiteX42" fmla="*/ 541867 w 2980267"/>
              <a:gd name="connsiteY42" fmla="*/ 2074333 h 2074333"/>
              <a:gd name="connsiteX43" fmla="*/ 338667 w 2980267"/>
              <a:gd name="connsiteY43" fmla="*/ 2074333 h 2074333"/>
              <a:gd name="connsiteX44" fmla="*/ 254000 w 2980267"/>
              <a:gd name="connsiteY44" fmla="*/ 2048933 h 2074333"/>
              <a:gd name="connsiteX45" fmla="*/ 169333 w 2980267"/>
              <a:gd name="connsiteY45" fmla="*/ 1947333 h 2074333"/>
              <a:gd name="connsiteX46" fmla="*/ 110067 w 2980267"/>
              <a:gd name="connsiteY46" fmla="*/ 1811867 h 2074333"/>
              <a:gd name="connsiteX47" fmla="*/ 50800 w 2980267"/>
              <a:gd name="connsiteY47" fmla="*/ 1625600 h 2074333"/>
              <a:gd name="connsiteX48" fmla="*/ 0 w 2980267"/>
              <a:gd name="connsiteY48" fmla="*/ 1473200 h 2074333"/>
              <a:gd name="connsiteX49" fmla="*/ 0 w 2980267"/>
              <a:gd name="connsiteY49" fmla="*/ 1320800 h 2074333"/>
              <a:gd name="connsiteX50" fmla="*/ 1486293 w 2980267"/>
              <a:gd name="connsiteY50" fmla="*/ 1103610 h 2074333"/>
              <a:gd name="connsiteX0" fmla="*/ 1486293 w 2980267"/>
              <a:gd name="connsiteY0" fmla="*/ 1079668 h 2074333"/>
              <a:gd name="connsiteX1" fmla="*/ 1494873 w 2980267"/>
              <a:gd name="connsiteY1" fmla="*/ 1040745 h 2074333"/>
              <a:gd name="connsiteX2" fmla="*/ 1492418 w 2980267"/>
              <a:gd name="connsiteY2" fmla="*/ 962872 h 2074333"/>
              <a:gd name="connsiteX3" fmla="*/ 1505996 w 2980267"/>
              <a:gd name="connsiteY3" fmla="*/ 918868 h 2074333"/>
              <a:gd name="connsiteX4" fmla="*/ 1514338 w 2980267"/>
              <a:gd name="connsiteY4" fmla="*/ 864332 h 2074333"/>
              <a:gd name="connsiteX5" fmla="*/ 1515768 w 2980267"/>
              <a:gd name="connsiteY5" fmla="*/ 805797 h 2074333"/>
              <a:gd name="connsiteX6" fmla="*/ 1521530 w 2980267"/>
              <a:gd name="connsiteY6" fmla="*/ 767594 h 2074333"/>
              <a:gd name="connsiteX7" fmla="*/ 1529422 w 2980267"/>
              <a:gd name="connsiteY7" fmla="*/ 708927 h 2074333"/>
              <a:gd name="connsiteX8" fmla="*/ 1531752 w 2980267"/>
              <a:gd name="connsiteY8" fmla="*/ 647128 h 2074333"/>
              <a:gd name="connsiteX9" fmla="*/ 1541446 w 2980267"/>
              <a:gd name="connsiteY9" fmla="*/ 592591 h 2074333"/>
              <a:gd name="connsiteX10" fmla="*/ 1543326 w 2980267"/>
              <a:gd name="connsiteY10" fmla="*/ 530789 h 2074333"/>
              <a:gd name="connsiteX11" fmla="*/ 787400 w 2980267"/>
              <a:gd name="connsiteY11" fmla="*/ 262467 h 2074333"/>
              <a:gd name="connsiteX12" fmla="*/ 931333 w 2980267"/>
              <a:gd name="connsiteY12" fmla="*/ 228600 h 2074333"/>
              <a:gd name="connsiteX13" fmla="*/ 1168400 w 2980267"/>
              <a:gd name="connsiteY13" fmla="*/ 211667 h 2074333"/>
              <a:gd name="connsiteX14" fmla="*/ 1430867 w 2980267"/>
              <a:gd name="connsiteY14" fmla="*/ 237067 h 2074333"/>
              <a:gd name="connsiteX15" fmla="*/ 1574800 w 2980267"/>
              <a:gd name="connsiteY15" fmla="*/ 220133 h 2074333"/>
              <a:gd name="connsiteX16" fmla="*/ 1761067 w 2980267"/>
              <a:gd name="connsiteY16" fmla="*/ 160867 h 2074333"/>
              <a:gd name="connsiteX17" fmla="*/ 1921933 w 2980267"/>
              <a:gd name="connsiteY17" fmla="*/ 76200 h 2074333"/>
              <a:gd name="connsiteX18" fmla="*/ 2108200 w 2980267"/>
              <a:gd name="connsiteY18" fmla="*/ 8467 h 2074333"/>
              <a:gd name="connsiteX19" fmla="*/ 2345267 w 2980267"/>
              <a:gd name="connsiteY19" fmla="*/ 0 h 2074333"/>
              <a:gd name="connsiteX20" fmla="*/ 2565400 w 2980267"/>
              <a:gd name="connsiteY20" fmla="*/ 33867 h 2074333"/>
              <a:gd name="connsiteX21" fmla="*/ 2760133 w 2980267"/>
              <a:gd name="connsiteY21" fmla="*/ 101600 h 2074333"/>
              <a:gd name="connsiteX22" fmla="*/ 2904067 w 2980267"/>
              <a:gd name="connsiteY22" fmla="*/ 203200 h 2074333"/>
              <a:gd name="connsiteX23" fmla="*/ 2980267 w 2980267"/>
              <a:gd name="connsiteY23" fmla="*/ 389467 h 2074333"/>
              <a:gd name="connsiteX24" fmla="*/ 2980267 w 2980267"/>
              <a:gd name="connsiteY24" fmla="*/ 558800 h 2074333"/>
              <a:gd name="connsiteX25" fmla="*/ 2912533 w 2980267"/>
              <a:gd name="connsiteY25" fmla="*/ 728133 h 2074333"/>
              <a:gd name="connsiteX26" fmla="*/ 2802467 w 2980267"/>
              <a:gd name="connsiteY26" fmla="*/ 889000 h 2074333"/>
              <a:gd name="connsiteX27" fmla="*/ 2709333 w 2980267"/>
              <a:gd name="connsiteY27" fmla="*/ 1049867 h 2074333"/>
              <a:gd name="connsiteX28" fmla="*/ 2683933 w 2980267"/>
              <a:gd name="connsiteY28" fmla="*/ 1227667 h 2074333"/>
              <a:gd name="connsiteX29" fmla="*/ 2633133 w 2980267"/>
              <a:gd name="connsiteY29" fmla="*/ 1473200 h 2074333"/>
              <a:gd name="connsiteX30" fmla="*/ 2556933 w 2980267"/>
              <a:gd name="connsiteY30" fmla="*/ 1634067 h 2074333"/>
              <a:gd name="connsiteX31" fmla="*/ 2497667 w 2980267"/>
              <a:gd name="connsiteY31" fmla="*/ 1744133 h 2074333"/>
              <a:gd name="connsiteX32" fmla="*/ 2379133 w 2980267"/>
              <a:gd name="connsiteY32" fmla="*/ 1845733 h 2074333"/>
              <a:gd name="connsiteX33" fmla="*/ 2226733 w 2980267"/>
              <a:gd name="connsiteY33" fmla="*/ 1938867 h 2074333"/>
              <a:gd name="connsiteX34" fmla="*/ 2074333 w 2980267"/>
              <a:gd name="connsiteY34" fmla="*/ 1964267 h 2074333"/>
              <a:gd name="connsiteX35" fmla="*/ 1921933 w 2980267"/>
              <a:gd name="connsiteY35" fmla="*/ 1955800 h 2074333"/>
              <a:gd name="connsiteX36" fmla="*/ 1727200 w 2980267"/>
              <a:gd name="connsiteY36" fmla="*/ 1964267 h 2074333"/>
              <a:gd name="connsiteX37" fmla="*/ 1566333 w 2980267"/>
              <a:gd name="connsiteY37" fmla="*/ 1955800 h 2074333"/>
              <a:gd name="connsiteX38" fmla="*/ 1388533 w 2980267"/>
              <a:gd name="connsiteY38" fmla="*/ 1955800 h 2074333"/>
              <a:gd name="connsiteX39" fmla="*/ 1176867 w 2980267"/>
              <a:gd name="connsiteY39" fmla="*/ 1955800 h 2074333"/>
              <a:gd name="connsiteX40" fmla="*/ 939800 w 2980267"/>
              <a:gd name="connsiteY40" fmla="*/ 2006600 h 2074333"/>
              <a:gd name="connsiteX41" fmla="*/ 795867 w 2980267"/>
              <a:gd name="connsiteY41" fmla="*/ 2057400 h 2074333"/>
              <a:gd name="connsiteX42" fmla="*/ 541867 w 2980267"/>
              <a:gd name="connsiteY42" fmla="*/ 2074333 h 2074333"/>
              <a:gd name="connsiteX43" fmla="*/ 338667 w 2980267"/>
              <a:gd name="connsiteY43" fmla="*/ 2074333 h 2074333"/>
              <a:gd name="connsiteX44" fmla="*/ 254000 w 2980267"/>
              <a:gd name="connsiteY44" fmla="*/ 2048933 h 2074333"/>
              <a:gd name="connsiteX45" fmla="*/ 169333 w 2980267"/>
              <a:gd name="connsiteY45" fmla="*/ 1947333 h 2074333"/>
              <a:gd name="connsiteX46" fmla="*/ 110067 w 2980267"/>
              <a:gd name="connsiteY46" fmla="*/ 1811867 h 2074333"/>
              <a:gd name="connsiteX47" fmla="*/ 50800 w 2980267"/>
              <a:gd name="connsiteY47" fmla="*/ 1625600 h 2074333"/>
              <a:gd name="connsiteX48" fmla="*/ 0 w 2980267"/>
              <a:gd name="connsiteY48" fmla="*/ 1473200 h 2074333"/>
              <a:gd name="connsiteX49" fmla="*/ 0 w 2980267"/>
              <a:gd name="connsiteY49" fmla="*/ 1320800 h 2074333"/>
              <a:gd name="connsiteX50" fmla="*/ 1486293 w 2980267"/>
              <a:gd name="connsiteY50" fmla="*/ 1103610 h 2074333"/>
              <a:gd name="connsiteX0" fmla="*/ 1486293 w 2980267"/>
              <a:gd name="connsiteY0" fmla="*/ 1079668 h 2074333"/>
              <a:gd name="connsiteX1" fmla="*/ 1494873 w 2980267"/>
              <a:gd name="connsiteY1" fmla="*/ 1040745 h 2074333"/>
              <a:gd name="connsiteX2" fmla="*/ 1492418 w 2980267"/>
              <a:gd name="connsiteY2" fmla="*/ 962872 h 2074333"/>
              <a:gd name="connsiteX3" fmla="*/ 1505996 w 2980267"/>
              <a:gd name="connsiteY3" fmla="*/ 918868 h 2074333"/>
              <a:gd name="connsiteX4" fmla="*/ 1514338 w 2980267"/>
              <a:gd name="connsiteY4" fmla="*/ 864332 h 2074333"/>
              <a:gd name="connsiteX5" fmla="*/ 1515768 w 2980267"/>
              <a:gd name="connsiteY5" fmla="*/ 805797 h 2074333"/>
              <a:gd name="connsiteX6" fmla="*/ 1521530 w 2980267"/>
              <a:gd name="connsiteY6" fmla="*/ 767594 h 2074333"/>
              <a:gd name="connsiteX7" fmla="*/ 1529422 w 2980267"/>
              <a:gd name="connsiteY7" fmla="*/ 708927 h 2074333"/>
              <a:gd name="connsiteX8" fmla="*/ 1531752 w 2980267"/>
              <a:gd name="connsiteY8" fmla="*/ 647128 h 2074333"/>
              <a:gd name="connsiteX9" fmla="*/ 1541446 w 2980267"/>
              <a:gd name="connsiteY9" fmla="*/ 592591 h 2074333"/>
              <a:gd name="connsiteX10" fmla="*/ 1543326 w 2980267"/>
              <a:gd name="connsiteY10" fmla="*/ 530789 h 2074333"/>
              <a:gd name="connsiteX11" fmla="*/ 1553222 w 2980267"/>
              <a:gd name="connsiteY11" fmla="*/ 468257 h 2074333"/>
              <a:gd name="connsiteX12" fmla="*/ 931333 w 2980267"/>
              <a:gd name="connsiteY12" fmla="*/ 228600 h 2074333"/>
              <a:gd name="connsiteX13" fmla="*/ 1168400 w 2980267"/>
              <a:gd name="connsiteY13" fmla="*/ 211667 h 2074333"/>
              <a:gd name="connsiteX14" fmla="*/ 1430867 w 2980267"/>
              <a:gd name="connsiteY14" fmla="*/ 237067 h 2074333"/>
              <a:gd name="connsiteX15" fmla="*/ 1574800 w 2980267"/>
              <a:gd name="connsiteY15" fmla="*/ 220133 h 2074333"/>
              <a:gd name="connsiteX16" fmla="*/ 1761067 w 2980267"/>
              <a:gd name="connsiteY16" fmla="*/ 160867 h 2074333"/>
              <a:gd name="connsiteX17" fmla="*/ 1921933 w 2980267"/>
              <a:gd name="connsiteY17" fmla="*/ 76200 h 2074333"/>
              <a:gd name="connsiteX18" fmla="*/ 2108200 w 2980267"/>
              <a:gd name="connsiteY18" fmla="*/ 8467 h 2074333"/>
              <a:gd name="connsiteX19" fmla="*/ 2345267 w 2980267"/>
              <a:gd name="connsiteY19" fmla="*/ 0 h 2074333"/>
              <a:gd name="connsiteX20" fmla="*/ 2565400 w 2980267"/>
              <a:gd name="connsiteY20" fmla="*/ 33867 h 2074333"/>
              <a:gd name="connsiteX21" fmla="*/ 2760133 w 2980267"/>
              <a:gd name="connsiteY21" fmla="*/ 101600 h 2074333"/>
              <a:gd name="connsiteX22" fmla="*/ 2904067 w 2980267"/>
              <a:gd name="connsiteY22" fmla="*/ 203200 h 2074333"/>
              <a:gd name="connsiteX23" fmla="*/ 2980267 w 2980267"/>
              <a:gd name="connsiteY23" fmla="*/ 389467 h 2074333"/>
              <a:gd name="connsiteX24" fmla="*/ 2980267 w 2980267"/>
              <a:gd name="connsiteY24" fmla="*/ 558800 h 2074333"/>
              <a:gd name="connsiteX25" fmla="*/ 2912533 w 2980267"/>
              <a:gd name="connsiteY25" fmla="*/ 728133 h 2074333"/>
              <a:gd name="connsiteX26" fmla="*/ 2802467 w 2980267"/>
              <a:gd name="connsiteY26" fmla="*/ 889000 h 2074333"/>
              <a:gd name="connsiteX27" fmla="*/ 2709333 w 2980267"/>
              <a:gd name="connsiteY27" fmla="*/ 1049867 h 2074333"/>
              <a:gd name="connsiteX28" fmla="*/ 2683933 w 2980267"/>
              <a:gd name="connsiteY28" fmla="*/ 1227667 h 2074333"/>
              <a:gd name="connsiteX29" fmla="*/ 2633133 w 2980267"/>
              <a:gd name="connsiteY29" fmla="*/ 1473200 h 2074333"/>
              <a:gd name="connsiteX30" fmla="*/ 2556933 w 2980267"/>
              <a:gd name="connsiteY30" fmla="*/ 1634067 h 2074333"/>
              <a:gd name="connsiteX31" fmla="*/ 2497667 w 2980267"/>
              <a:gd name="connsiteY31" fmla="*/ 1744133 h 2074333"/>
              <a:gd name="connsiteX32" fmla="*/ 2379133 w 2980267"/>
              <a:gd name="connsiteY32" fmla="*/ 1845733 h 2074333"/>
              <a:gd name="connsiteX33" fmla="*/ 2226733 w 2980267"/>
              <a:gd name="connsiteY33" fmla="*/ 1938867 h 2074333"/>
              <a:gd name="connsiteX34" fmla="*/ 2074333 w 2980267"/>
              <a:gd name="connsiteY34" fmla="*/ 1964267 h 2074333"/>
              <a:gd name="connsiteX35" fmla="*/ 1921933 w 2980267"/>
              <a:gd name="connsiteY35" fmla="*/ 1955800 h 2074333"/>
              <a:gd name="connsiteX36" fmla="*/ 1727200 w 2980267"/>
              <a:gd name="connsiteY36" fmla="*/ 1964267 h 2074333"/>
              <a:gd name="connsiteX37" fmla="*/ 1566333 w 2980267"/>
              <a:gd name="connsiteY37" fmla="*/ 1955800 h 2074333"/>
              <a:gd name="connsiteX38" fmla="*/ 1388533 w 2980267"/>
              <a:gd name="connsiteY38" fmla="*/ 1955800 h 2074333"/>
              <a:gd name="connsiteX39" fmla="*/ 1176867 w 2980267"/>
              <a:gd name="connsiteY39" fmla="*/ 1955800 h 2074333"/>
              <a:gd name="connsiteX40" fmla="*/ 939800 w 2980267"/>
              <a:gd name="connsiteY40" fmla="*/ 2006600 h 2074333"/>
              <a:gd name="connsiteX41" fmla="*/ 795867 w 2980267"/>
              <a:gd name="connsiteY41" fmla="*/ 2057400 h 2074333"/>
              <a:gd name="connsiteX42" fmla="*/ 541867 w 2980267"/>
              <a:gd name="connsiteY42" fmla="*/ 2074333 h 2074333"/>
              <a:gd name="connsiteX43" fmla="*/ 338667 w 2980267"/>
              <a:gd name="connsiteY43" fmla="*/ 2074333 h 2074333"/>
              <a:gd name="connsiteX44" fmla="*/ 254000 w 2980267"/>
              <a:gd name="connsiteY44" fmla="*/ 2048933 h 2074333"/>
              <a:gd name="connsiteX45" fmla="*/ 169333 w 2980267"/>
              <a:gd name="connsiteY45" fmla="*/ 1947333 h 2074333"/>
              <a:gd name="connsiteX46" fmla="*/ 110067 w 2980267"/>
              <a:gd name="connsiteY46" fmla="*/ 1811867 h 2074333"/>
              <a:gd name="connsiteX47" fmla="*/ 50800 w 2980267"/>
              <a:gd name="connsiteY47" fmla="*/ 1625600 h 2074333"/>
              <a:gd name="connsiteX48" fmla="*/ 0 w 2980267"/>
              <a:gd name="connsiteY48" fmla="*/ 1473200 h 2074333"/>
              <a:gd name="connsiteX49" fmla="*/ 0 w 2980267"/>
              <a:gd name="connsiteY49" fmla="*/ 1320800 h 2074333"/>
              <a:gd name="connsiteX50" fmla="*/ 1486293 w 2980267"/>
              <a:gd name="connsiteY50" fmla="*/ 1103610 h 2074333"/>
              <a:gd name="connsiteX0" fmla="*/ 1486293 w 2980267"/>
              <a:gd name="connsiteY0" fmla="*/ 1079668 h 2074333"/>
              <a:gd name="connsiteX1" fmla="*/ 1494873 w 2980267"/>
              <a:gd name="connsiteY1" fmla="*/ 1040745 h 2074333"/>
              <a:gd name="connsiteX2" fmla="*/ 1492418 w 2980267"/>
              <a:gd name="connsiteY2" fmla="*/ 962872 h 2074333"/>
              <a:gd name="connsiteX3" fmla="*/ 1505996 w 2980267"/>
              <a:gd name="connsiteY3" fmla="*/ 918868 h 2074333"/>
              <a:gd name="connsiteX4" fmla="*/ 1514338 w 2980267"/>
              <a:gd name="connsiteY4" fmla="*/ 864332 h 2074333"/>
              <a:gd name="connsiteX5" fmla="*/ 1515768 w 2980267"/>
              <a:gd name="connsiteY5" fmla="*/ 805797 h 2074333"/>
              <a:gd name="connsiteX6" fmla="*/ 1521530 w 2980267"/>
              <a:gd name="connsiteY6" fmla="*/ 767594 h 2074333"/>
              <a:gd name="connsiteX7" fmla="*/ 1529422 w 2980267"/>
              <a:gd name="connsiteY7" fmla="*/ 708927 h 2074333"/>
              <a:gd name="connsiteX8" fmla="*/ 1531752 w 2980267"/>
              <a:gd name="connsiteY8" fmla="*/ 647128 h 2074333"/>
              <a:gd name="connsiteX9" fmla="*/ 1541446 w 2980267"/>
              <a:gd name="connsiteY9" fmla="*/ 592591 h 2074333"/>
              <a:gd name="connsiteX10" fmla="*/ 1543326 w 2980267"/>
              <a:gd name="connsiteY10" fmla="*/ 530789 h 2074333"/>
              <a:gd name="connsiteX11" fmla="*/ 1553222 w 2980267"/>
              <a:gd name="connsiteY11" fmla="*/ 468257 h 2074333"/>
              <a:gd name="connsiteX12" fmla="*/ 1558209 w 2980267"/>
              <a:gd name="connsiteY12" fmla="*/ 414791 h 2074333"/>
              <a:gd name="connsiteX13" fmla="*/ 1168400 w 2980267"/>
              <a:gd name="connsiteY13" fmla="*/ 211667 h 2074333"/>
              <a:gd name="connsiteX14" fmla="*/ 1430867 w 2980267"/>
              <a:gd name="connsiteY14" fmla="*/ 237067 h 2074333"/>
              <a:gd name="connsiteX15" fmla="*/ 1574800 w 2980267"/>
              <a:gd name="connsiteY15" fmla="*/ 220133 h 2074333"/>
              <a:gd name="connsiteX16" fmla="*/ 1761067 w 2980267"/>
              <a:gd name="connsiteY16" fmla="*/ 160867 h 2074333"/>
              <a:gd name="connsiteX17" fmla="*/ 1921933 w 2980267"/>
              <a:gd name="connsiteY17" fmla="*/ 76200 h 2074333"/>
              <a:gd name="connsiteX18" fmla="*/ 2108200 w 2980267"/>
              <a:gd name="connsiteY18" fmla="*/ 8467 h 2074333"/>
              <a:gd name="connsiteX19" fmla="*/ 2345267 w 2980267"/>
              <a:gd name="connsiteY19" fmla="*/ 0 h 2074333"/>
              <a:gd name="connsiteX20" fmla="*/ 2565400 w 2980267"/>
              <a:gd name="connsiteY20" fmla="*/ 33867 h 2074333"/>
              <a:gd name="connsiteX21" fmla="*/ 2760133 w 2980267"/>
              <a:gd name="connsiteY21" fmla="*/ 101600 h 2074333"/>
              <a:gd name="connsiteX22" fmla="*/ 2904067 w 2980267"/>
              <a:gd name="connsiteY22" fmla="*/ 203200 h 2074333"/>
              <a:gd name="connsiteX23" fmla="*/ 2980267 w 2980267"/>
              <a:gd name="connsiteY23" fmla="*/ 389467 h 2074333"/>
              <a:gd name="connsiteX24" fmla="*/ 2980267 w 2980267"/>
              <a:gd name="connsiteY24" fmla="*/ 558800 h 2074333"/>
              <a:gd name="connsiteX25" fmla="*/ 2912533 w 2980267"/>
              <a:gd name="connsiteY25" fmla="*/ 728133 h 2074333"/>
              <a:gd name="connsiteX26" fmla="*/ 2802467 w 2980267"/>
              <a:gd name="connsiteY26" fmla="*/ 889000 h 2074333"/>
              <a:gd name="connsiteX27" fmla="*/ 2709333 w 2980267"/>
              <a:gd name="connsiteY27" fmla="*/ 1049867 h 2074333"/>
              <a:gd name="connsiteX28" fmla="*/ 2683933 w 2980267"/>
              <a:gd name="connsiteY28" fmla="*/ 1227667 h 2074333"/>
              <a:gd name="connsiteX29" fmla="*/ 2633133 w 2980267"/>
              <a:gd name="connsiteY29" fmla="*/ 1473200 h 2074333"/>
              <a:gd name="connsiteX30" fmla="*/ 2556933 w 2980267"/>
              <a:gd name="connsiteY30" fmla="*/ 1634067 h 2074333"/>
              <a:gd name="connsiteX31" fmla="*/ 2497667 w 2980267"/>
              <a:gd name="connsiteY31" fmla="*/ 1744133 h 2074333"/>
              <a:gd name="connsiteX32" fmla="*/ 2379133 w 2980267"/>
              <a:gd name="connsiteY32" fmla="*/ 1845733 h 2074333"/>
              <a:gd name="connsiteX33" fmla="*/ 2226733 w 2980267"/>
              <a:gd name="connsiteY33" fmla="*/ 1938867 h 2074333"/>
              <a:gd name="connsiteX34" fmla="*/ 2074333 w 2980267"/>
              <a:gd name="connsiteY34" fmla="*/ 1964267 h 2074333"/>
              <a:gd name="connsiteX35" fmla="*/ 1921933 w 2980267"/>
              <a:gd name="connsiteY35" fmla="*/ 1955800 h 2074333"/>
              <a:gd name="connsiteX36" fmla="*/ 1727200 w 2980267"/>
              <a:gd name="connsiteY36" fmla="*/ 1964267 h 2074333"/>
              <a:gd name="connsiteX37" fmla="*/ 1566333 w 2980267"/>
              <a:gd name="connsiteY37" fmla="*/ 1955800 h 2074333"/>
              <a:gd name="connsiteX38" fmla="*/ 1388533 w 2980267"/>
              <a:gd name="connsiteY38" fmla="*/ 1955800 h 2074333"/>
              <a:gd name="connsiteX39" fmla="*/ 1176867 w 2980267"/>
              <a:gd name="connsiteY39" fmla="*/ 1955800 h 2074333"/>
              <a:gd name="connsiteX40" fmla="*/ 939800 w 2980267"/>
              <a:gd name="connsiteY40" fmla="*/ 2006600 h 2074333"/>
              <a:gd name="connsiteX41" fmla="*/ 795867 w 2980267"/>
              <a:gd name="connsiteY41" fmla="*/ 2057400 h 2074333"/>
              <a:gd name="connsiteX42" fmla="*/ 541867 w 2980267"/>
              <a:gd name="connsiteY42" fmla="*/ 2074333 h 2074333"/>
              <a:gd name="connsiteX43" fmla="*/ 338667 w 2980267"/>
              <a:gd name="connsiteY43" fmla="*/ 2074333 h 2074333"/>
              <a:gd name="connsiteX44" fmla="*/ 254000 w 2980267"/>
              <a:gd name="connsiteY44" fmla="*/ 2048933 h 2074333"/>
              <a:gd name="connsiteX45" fmla="*/ 169333 w 2980267"/>
              <a:gd name="connsiteY45" fmla="*/ 1947333 h 2074333"/>
              <a:gd name="connsiteX46" fmla="*/ 110067 w 2980267"/>
              <a:gd name="connsiteY46" fmla="*/ 1811867 h 2074333"/>
              <a:gd name="connsiteX47" fmla="*/ 50800 w 2980267"/>
              <a:gd name="connsiteY47" fmla="*/ 1625600 h 2074333"/>
              <a:gd name="connsiteX48" fmla="*/ 0 w 2980267"/>
              <a:gd name="connsiteY48" fmla="*/ 1473200 h 2074333"/>
              <a:gd name="connsiteX49" fmla="*/ 0 w 2980267"/>
              <a:gd name="connsiteY49" fmla="*/ 1320800 h 2074333"/>
              <a:gd name="connsiteX50" fmla="*/ 1486293 w 2980267"/>
              <a:gd name="connsiteY50" fmla="*/ 1103610 h 2074333"/>
              <a:gd name="connsiteX0" fmla="*/ 1486293 w 2980267"/>
              <a:gd name="connsiteY0" fmla="*/ 1079668 h 2074333"/>
              <a:gd name="connsiteX1" fmla="*/ 1494873 w 2980267"/>
              <a:gd name="connsiteY1" fmla="*/ 1040745 h 2074333"/>
              <a:gd name="connsiteX2" fmla="*/ 1492418 w 2980267"/>
              <a:gd name="connsiteY2" fmla="*/ 962872 h 2074333"/>
              <a:gd name="connsiteX3" fmla="*/ 1505996 w 2980267"/>
              <a:gd name="connsiteY3" fmla="*/ 918868 h 2074333"/>
              <a:gd name="connsiteX4" fmla="*/ 1514338 w 2980267"/>
              <a:gd name="connsiteY4" fmla="*/ 864332 h 2074333"/>
              <a:gd name="connsiteX5" fmla="*/ 1515768 w 2980267"/>
              <a:gd name="connsiteY5" fmla="*/ 805797 h 2074333"/>
              <a:gd name="connsiteX6" fmla="*/ 1521530 w 2980267"/>
              <a:gd name="connsiteY6" fmla="*/ 767594 h 2074333"/>
              <a:gd name="connsiteX7" fmla="*/ 1529422 w 2980267"/>
              <a:gd name="connsiteY7" fmla="*/ 708927 h 2074333"/>
              <a:gd name="connsiteX8" fmla="*/ 1531752 w 2980267"/>
              <a:gd name="connsiteY8" fmla="*/ 647128 h 2074333"/>
              <a:gd name="connsiteX9" fmla="*/ 1541446 w 2980267"/>
              <a:gd name="connsiteY9" fmla="*/ 592591 h 2074333"/>
              <a:gd name="connsiteX10" fmla="*/ 1543326 w 2980267"/>
              <a:gd name="connsiteY10" fmla="*/ 530789 h 2074333"/>
              <a:gd name="connsiteX11" fmla="*/ 1553222 w 2980267"/>
              <a:gd name="connsiteY11" fmla="*/ 468257 h 2074333"/>
              <a:gd name="connsiteX12" fmla="*/ 1558209 w 2980267"/>
              <a:gd name="connsiteY12" fmla="*/ 414791 h 2074333"/>
              <a:gd name="connsiteX13" fmla="*/ 1562621 w 2980267"/>
              <a:gd name="connsiteY13" fmla="*/ 355393 h 2074333"/>
              <a:gd name="connsiteX14" fmla="*/ 1430867 w 2980267"/>
              <a:gd name="connsiteY14" fmla="*/ 237067 h 2074333"/>
              <a:gd name="connsiteX15" fmla="*/ 1574800 w 2980267"/>
              <a:gd name="connsiteY15" fmla="*/ 220133 h 2074333"/>
              <a:gd name="connsiteX16" fmla="*/ 1761067 w 2980267"/>
              <a:gd name="connsiteY16" fmla="*/ 160867 h 2074333"/>
              <a:gd name="connsiteX17" fmla="*/ 1921933 w 2980267"/>
              <a:gd name="connsiteY17" fmla="*/ 76200 h 2074333"/>
              <a:gd name="connsiteX18" fmla="*/ 2108200 w 2980267"/>
              <a:gd name="connsiteY18" fmla="*/ 8467 h 2074333"/>
              <a:gd name="connsiteX19" fmla="*/ 2345267 w 2980267"/>
              <a:gd name="connsiteY19" fmla="*/ 0 h 2074333"/>
              <a:gd name="connsiteX20" fmla="*/ 2565400 w 2980267"/>
              <a:gd name="connsiteY20" fmla="*/ 33867 h 2074333"/>
              <a:gd name="connsiteX21" fmla="*/ 2760133 w 2980267"/>
              <a:gd name="connsiteY21" fmla="*/ 101600 h 2074333"/>
              <a:gd name="connsiteX22" fmla="*/ 2904067 w 2980267"/>
              <a:gd name="connsiteY22" fmla="*/ 203200 h 2074333"/>
              <a:gd name="connsiteX23" fmla="*/ 2980267 w 2980267"/>
              <a:gd name="connsiteY23" fmla="*/ 389467 h 2074333"/>
              <a:gd name="connsiteX24" fmla="*/ 2980267 w 2980267"/>
              <a:gd name="connsiteY24" fmla="*/ 558800 h 2074333"/>
              <a:gd name="connsiteX25" fmla="*/ 2912533 w 2980267"/>
              <a:gd name="connsiteY25" fmla="*/ 728133 h 2074333"/>
              <a:gd name="connsiteX26" fmla="*/ 2802467 w 2980267"/>
              <a:gd name="connsiteY26" fmla="*/ 889000 h 2074333"/>
              <a:gd name="connsiteX27" fmla="*/ 2709333 w 2980267"/>
              <a:gd name="connsiteY27" fmla="*/ 1049867 h 2074333"/>
              <a:gd name="connsiteX28" fmla="*/ 2683933 w 2980267"/>
              <a:gd name="connsiteY28" fmla="*/ 1227667 h 2074333"/>
              <a:gd name="connsiteX29" fmla="*/ 2633133 w 2980267"/>
              <a:gd name="connsiteY29" fmla="*/ 1473200 h 2074333"/>
              <a:gd name="connsiteX30" fmla="*/ 2556933 w 2980267"/>
              <a:gd name="connsiteY30" fmla="*/ 1634067 h 2074333"/>
              <a:gd name="connsiteX31" fmla="*/ 2497667 w 2980267"/>
              <a:gd name="connsiteY31" fmla="*/ 1744133 h 2074333"/>
              <a:gd name="connsiteX32" fmla="*/ 2379133 w 2980267"/>
              <a:gd name="connsiteY32" fmla="*/ 1845733 h 2074333"/>
              <a:gd name="connsiteX33" fmla="*/ 2226733 w 2980267"/>
              <a:gd name="connsiteY33" fmla="*/ 1938867 h 2074333"/>
              <a:gd name="connsiteX34" fmla="*/ 2074333 w 2980267"/>
              <a:gd name="connsiteY34" fmla="*/ 1964267 h 2074333"/>
              <a:gd name="connsiteX35" fmla="*/ 1921933 w 2980267"/>
              <a:gd name="connsiteY35" fmla="*/ 1955800 h 2074333"/>
              <a:gd name="connsiteX36" fmla="*/ 1727200 w 2980267"/>
              <a:gd name="connsiteY36" fmla="*/ 1964267 h 2074333"/>
              <a:gd name="connsiteX37" fmla="*/ 1566333 w 2980267"/>
              <a:gd name="connsiteY37" fmla="*/ 1955800 h 2074333"/>
              <a:gd name="connsiteX38" fmla="*/ 1388533 w 2980267"/>
              <a:gd name="connsiteY38" fmla="*/ 1955800 h 2074333"/>
              <a:gd name="connsiteX39" fmla="*/ 1176867 w 2980267"/>
              <a:gd name="connsiteY39" fmla="*/ 1955800 h 2074333"/>
              <a:gd name="connsiteX40" fmla="*/ 939800 w 2980267"/>
              <a:gd name="connsiteY40" fmla="*/ 2006600 h 2074333"/>
              <a:gd name="connsiteX41" fmla="*/ 795867 w 2980267"/>
              <a:gd name="connsiteY41" fmla="*/ 2057400 h 2074333"/>
              <a:gd name="connsiteX42" fmla="*/ 541867 w 2980267"/>
              <a:gd name="connsiteY42" fmla="*/ 2074333 h 2074333"/>
              <a:gd name="connsiteX43" fmla="*/ 338667 w 2980267"/>
              <a:gd name="connsiteY43" fmla="*/ 2074333 h 2074333"/>
              <a:gd name="connsiteX44" fmla="*/ 254000 w 2980267"/>
              <a:gd name="connsiteY44" fmla="*/ 2048933 h 2074333"/>
              <a:gd name="connsiteX45" fmla="*/ 169333 w 2980267"/>
              <a:gd name="connsiteY45" fmla="*/ 1947333 h 2074333"/>
              <a:gd name="connsiteX46" fmla="*/ 110067 w 2980267"/>
              <a:gd name="connsiteY46" fmla="*/ 1811867 h 2074333"/>
              <a:gd name="connsiteX47" fmla="*/ 50800 w 2980267"/>
              <a:gd name="connsiteY47" fmla="*/ 1625600 h 2074333"/>
              <a:gd name="connsiteX48" fmla="*/ 0 w 2980267"/>
              <a:gd name="connsiteY48" fmla="*/ 1473200 h 2074333"/>
              <a:gd name="connsiteX49" fmla="*/ 0 w 2980267"/>
              <a:gd name="connsiteY49" fmla="*/ 1320800 h 2074333"/>
              <a:gd name="connsiteX50" fmla="*/ 1486293 w 2980267"/>
              <a:gd name="connsiteY50" fmla="*/ 1103610 h 2074333"/>
              <a:gd name="connsiteX0" fmla="*/ 1486293 w 2980267"/>
              <a:gd name="connsiteY0" fmla="*/ 1079668 h 2074333"/>
              <a:gd name="connsiteX1" fmla="*/ 1494873 w 2980267"/>
              <a:gd name="connsiteY1" fmla="*/ 1040745 h 2074333"/>
              <a:gd name="connsiteX2" fmla="*/ 1492418 w 2980267"/>
              <a:gd name="connsiteY2" fmla="*/ 962872 h 2074333"/>
              <a:gd name="connsiteX3" fmla="*/ 1505996 w 2980267"/>
              <a:gd name="connsiteY3" fmla="*/ 918868 h 2074333"/>
              <a:gd name="connsiteX4" fmla="*/ 1514338 w 2980267"/>
              <a:gd name="connsiteY4" fmla="*/ 864332 h 2074333"/>
              <a:gd name="connsiteX5" fmla="*/ 1515768 w 2980267"/>
              <a:gd name="connsiteY5" fmla="*/ 805797 h 2074333"/>
              <a:gd name="connsiteX6" fmla="*/ 1521530 w 2980267"/>
              <a:gd name="connsiteY6" fmla="*/ 767594 h 2074333"/>
              <a:gd name="connsiteX7" fmla="*/ 1529422 w 2980267"/>
              <a:gd name="connsiteY7" fmla="*/ 708927 h 2074333"/>
              <a:gd name="connsiteX8" fmla="*/ 1531752 w 2980267"/>
              <a:gd name="connsiteY8" fmla="*/ 647128 h 2074333"/>
              <a:gd name="connsiteX9" fmla="*/ 1541446 w 2980267"/>
              <a:gd name="connsiteY9" fmla="*/ 592591 h 2074333"/>
              <a:gd name="connsiteX10" fmla="*/ 1543326 w 2980267"/>
              <a:gd name="connsiteY10" fmla="*/ 530789 h 2074333"/>
              <a:gd name="connsiteX11" fmla="*/ 1553222 w 2980267"/>
              <a:gd name="connsiteY11" fmla="*/ 468257 h 2074333"/>
              <a:gd name="connsiteX12" fmla="*/ 1558209 w 2980267"/>
              <a:gd name="connsiteY12" fmla="*/ 414791 h 2074333"/>
              <a:gd name="connsiteX13" fmla="*/ 1562621 w 2980267"/>
              <a:gd name="connsiteY13" fmla="*/ 355393 h 2074333"/>
              <a:gd name="connsiteX14" fmla="*/ 1569814 w 2980267"/>
              <a:gd name="connsiteY14" fmla="*/ 286065 h 2074333"/>
              <a:gd name="connsiteX15" fmla="*/ 1574800 w 2980267"/>
              <a:gd name="connsiteY15" fmla="*/ 220133 h 2074333"/>
              <a:gd name="connsiteX16" fmla="*/ 1761067 w 2980267"/>
              <a:gd name="connsiteY16" fmla="*/ 160867 h 2074333"/>
              <a:gd name="connsiteX17" fmla="*/ 1921933 w 2980267"/>
              <a:gd name="connsiteY17" fmla="*/ 76200 h 2074333"/>
              <a:gd name="connsiteX18" fmla="*/ 2108200 w 2980267"/>
              <a:gd name="connsiteY18" fmla="*/ 8467 h 2074333"/>
              <a:gd name="connsiteX19" fmla="*/ 2345267 w 2980267"/>
              <a:gd name="connsiteY19" fmla="*/ 0 h 2074333"/>
              <a:gd name="connsiteX20" fmla="*/ 2565400 w 2980267"/>
              <a:gd name="connsiteY20" fmla="*/ 33867 h 2074333"/>
              <a:gd name="connsiteX21" fmla="*/ 2760133 w 2980267"/>
              <a:gd name="connsiteY21" fmla="*/ 101600 h 2074333"/>
              <a:gd name="connsiteX22" fmla="*/ 2904067 w 2980267"/>
              <a:gd name="connsiteY22" fmla="*/ 203200 h 2074333"/>
              <a:gd name="connsiteX23" fmla="*/ 2980267 w 2980267"/>
              <a:gd name="connsiteY23" fmla="*/ 389467 h 2074333"/>
              <a:gd name="connsiteX24" fmla="*/ 2980267 w 2980267"/>
              <a:gd name="connsiteY24" fmla="*/ 558800 h 2074333"/>
              <a:gd name="connsiteX25" fmla="*/ 2912533 w 2980267"/>
              <a:gd name="connsiteY25" fmla="*/ 728133 h 2074333"/>
              <a:gd name="connsiteX26" fmla="*/ 2802467 w 2980267"/>
              <a:gd name="connsiteY26" fmla="*/ 889000 h 2074333"/>
              <a:gd name="connsiteX27" fmla="*/ 2709333 w 2980267"/>
              <a:gd name="connsiteY27" fmla="*/ 1049867 h 2074333"/>
              <a:gd name="connsiteX28" fmla="*/ 2683933 w 2980267"/>
              <a:gd name="connsiteY28" fmla="*/ 1227667 h 2074333"/>
              <a:gd name="connsiteX29" fmla="*/ 2633133 w 2980267"/>
              <a:gd name="connsiteY29" fmla="*/ 1473200 h 2074333"/>
              <a:gd name="connsiteX30" fmla="*/ 2556933 w 2980267"/>
              <a:gd name="connsiteY30" fmla="*/ 1634067 h 2074333"/>
              <a:gd name="connsiteX31" fmla="*/ 2497667 w 2980267"/>
              <a:gd name="connsiteY31" fmla="*/ 1744133 h 2074333"/>
              <a:gd name="connsiteX32" fmla="*/ 2379133 w 2980267"/>
              <a:gd name="connsiteY32" fmla="*/ 1845733 h 2074333"/>
              <a:gd name="connsiteX33" fmla="*/ 2226733 w 2980267"/>
              <a:gd name="connsiteY33" fmla="*/ 1938867 h 2074333"/>
              <a:gd name="connsiteX34" fmla="*/ 2074333 w 2980267"/>
              <a:gd name="connsiteY34" fmla="*/ 1964267 h 2074333"/>
              <a:gd name="connsiteX35" fmla="*/ 1921933 w 2980267"/>
              <a:gd name="connsiteY35" fmla="*/ 1955800 h 2074333"/>
              <a:gd name="connsiteX36" fmla="*/ 1727200 w 2980267"/>
              <a:gd name="connsiteY36" fmla="*/ 1964267 h 2074333"/>
              <a:gd name="connsiteX37" fmla="*/ 1566333 w 2980267"/>
              <a:gd name="connsiteY37" fmla="*/ 1955800 h 2074333"/>
              <a:gd name="connsiteX38" fmla="*/ 1388533 w 2980267"/>
              <a:gd name="connsiteY38" fmla="*/ 1955800 h 2074333"/>
              <a:gd name="connsiteX39" fmla="*/ 1176867 w 2980267"/>
              <a:gd name="connsiteY39" fmla="*/ 1955800 h 2074333"/>
              <a:gd name="connsiteX40" fmla="*/ 939800 w 2980267"/>
              <a:gd name="connsiteY40" fmla="*/ 2006600 h 2074333"/>
              <a:gd name="connsiteX41" fmla="*/ 795867 w 2980267"/>
              <a:gd name="connsiteY41" fmla="*/ 2057400 h 2074333"/>
              <a:gd name="connsiteX42" fmla="*/ 541867 w 2980267"/>
              <a:gd name="connsiteY42" fmla="*/ 2074333 h 2074333"/>
              <a:gd name="connsiteX43" fmla="*/ 338667 w 2980267"/>
              <a:gd name="connsiteY43" fmla="*/ 2074333 h 2074333"/>
              <a:gd name="connsiteX44" fmla="*/ 254000 w 2980267"/>
              <a:gd name="connsiteY44" fmla="*/ 2048933 h 2074333"/>
              <a:gd name="connsiteX45" fmla="*/ 169333 w 2980267"/>
              <a:gd name="connsiteY45" fmla="*/ 1947333 h 2074333"/>
              <a:gd name="connsiteX46" fmla="*/ 110067 w 2980267"/>
              <a:gd name="connsiteY46" fmla="*/ 1811867 h 2074333"/>
              <a:gd name="connsiteX47" fmla="*/ 50800 w 2980267"/>
              <a:gd name="connsiteY47" fmla="*/ 1625600 h 2074333"/>
              <a:gd name="connsiteX48" fmla="*/ 0 w 2980267"/>
              <a:gd name="connsiteY48" fmla="*/ 1473200 h 2074333"/>
              <a:gd name="connsiteX49" fmla="*/ 0 w 2980267"/>
              <a:gd name="connsiteY49" fmla="*/ 1320800 h 2074333"/>
              <a:gd name="connsiteX50" fmla="*/ 1486293 w 2980267"/>
              <a:gd name="connsiteY50" fmla="*/ 1103610 h 2074333"/>
              <a:gd name="connsiteX0" fmla="*/ 1486293 w 2980267"/>
              <a:gd name="connsiteY0" fmla="*/ 1079668 h 2074333"/>
              <a:gd name="connsiteX1" fmla="*/ 1494873 w 2980267"/>
              <a:gd name="connsiteY1" fmla="*/ 1040745 h 2074333"/>
              <a:gd name="connsiteX2" fmla="*/ 1492418 w 2980267"/>
              <a:gd name="connsiteY2" fmla="*/ 962872 h 2074333"/>
              <a:gd name="connsiteX3" fmla="*/ 1505996 w 2980267"/>
              <a:gd name="connsiteY3" fmla="*/ 918868 h 2074333"/>
              <a:gd name="connsiteX4" fmla="*/ 1514338 w 2980267"/>
              <a:gd name="connsiteY4" fmla="*/ 864332 h 2074333"/>
              <a:gd name="connsiteX5" fmla="*/ 1515768 w 2980267"/>
              <a:gd name="connsiteY5" fmla="*/ 805797 h 2074333"/>
              <a:gd name="connsiteX6" fmla="*/ 1521530 w 2980267"/>
              <a:gd name="connsiteY6" fmla="*/ 767594 h 2074333"/>
              <a:gd name="connsiteX7" fmla="*/ 1529422 w 2980267"/>
              <a:gd name="connsiteY7" fmla="*/ 708927 h 2074333"/>
              <a:gd name="connsiteX8" fmla="*/ 1531752 w 2980267"/>
              <a:gd name="connsiteY8" fmla="*/ 647128 h 2074333"/>
              <a:gd name="connsiteX9" fmla="*/ 1541446 w 2980267"/>
              <a:gd name="connsiteY9" fmla="*/ 592591 h 2074333"/>
              <a:gd name="connsiteX10" fmla="*/ 1543326 w 2980267"/>
              <a:gd name="connsiteY10" fmla="*/ 530789 h 2074333"/>
              <a:gd name="connsiteX11" fmla="*/ 1553222 w 2980267"/>
              <a:gd name="connsiteY11" fmla="*/ 468257 h 2074333"/>
              <a:gd name="connsiteX12" fmla="*/ 1558209 w 2980267"/>
              <a:gd name="connsiteY12" fmla="*/ 414791 h 2074333"/>
              <a:gd name="connsiteX13" fmla="*/ 1562621 w 2980267"/>
              <a:gd name="connsiteY13" fmla="*/ 355393 h 2074333"/>
              <a:gd name="connsiteX14" fmla="*/ 1569814 w 2980267"/>
              <a:gd name="connsiteY14" fmla="*/ 286065 h 2074333"/>
              <a:gd name="connsiteX15" fmla="*/ 1574800 w 2980267"/>
              <a:gd name="connsiteY15" fmla="*/ 220133 h 2074333"/>
              <a:gd name="connsiteX16" fmla="*/ 1761067 w 2980267"/>
              <a:gd name="connsiteY16" fmla="*/ 160867 h 2074333"/>
              <a:gd name="connsiteX17" fmla="*/ 1921933 w 2980267"/>
              <a:gd name="connsiteY17" fmla="*/ 76200 h 2074333"/>
              <a:gd name="connsiteX18" fmla="*/ 2108200 w 2980267"/>
              <a:gd name="connsiteY18" fmla="*/ 8467 h 2074333"/>
              <a:gd name="connsiteX19" fmla="*/ 2345267 w 2980267"/>
              <a:gd name="connsiteY19" fmla="*/ 0 h 2074333"/>
              <a:gd name="connsiteX20" fmla="*/ 2565400 w 2980267"/>
              <a:gd name="connsiteY20" fmla="*/ 33867 h 2074333"/>
              <a:gd name="connsiteX21" fmla="*/ 2760133 w 2980267"/>
              <a:gd name="connsiteY21" fmla="*/ 101600 h 2074333"/>
              <a:gd name="connsiteX22" fmla="*/ 2904067 w 2980267"/>
              <a:gd name="connsiteY22" fmla="*/ 203200 h 2074333"/>
              <a:gd name="connsiteX23" fmla="*/ 2980267 w 2980267"/>
              <a:gd name="connsiteY23" fmla="*/ 389467 h 2074333"/>
              <a:gd name="connsiteX24" fmla="*/ 2980267 w 2980267"/>
              <a:gd name="connsiteY24" fmla="*/ 558800 h 2074333"/>
              <a:gd name="connsiteX25" fmla="*/ 2912533 w 2980267"/>
              <a:gd name="connsiteY25" fmla="*/ 728133 h 2074333"/>
              <a:gd name="connsiteX26" fmla="*/ 2802467 w 2980267"/>
              <a:gd name="connsiteY26" fmla="*/ 889000 h 2074333"/>
              <a:gd name="connsiteX27" fmla="*/ 2709333 w 2980267"/>
              <a:gd name="connsiteY27" fmla="*/ 1049867 h 2074333"/>
              <a:gd name="connsiteX28" fmla="*/ 2683933 w 2980267"/>
              <a:gd name="connsiteY28" fmla="*/ 1227667 h 2074333"/>
              <a:gd name="connsiteX29" fmla="*/ 2633133 w 2980267"/>
              <a:gd name="connsiteY29" fmla="*/ 1473200 h 2074333"/>
              <a:gd name="connsiteX30" fmla="*/ 2556933 w 2980267"/>
              <a:gd name="connsiteY30" fmla="*/ 1634067 h 2074333"/>
              <a:gd name="connsiteX31" fmla="*/ 2497667 w 2980267"/>
              <a:gd name="connsiteY31" fmla="*/ 1744133 h 2074333"/>
              <a:gd name="connsiteX32" fmla="*/ 2379133 w 2980267"/>
              <a:gd name="connsiteY32" fmla="*/ 1845733 h 2074333"/>
              <a:gd name="connsiteX33" fmla="*/ 2226733 w 2980267"/>
              <a:gd name="connsiteY33" fmla="*/ 1938867 h 2074333"/>
              <a:gd name="connsiteX34" fmla="*/ 2074333 w 2980267"/>
              <a:gd name="connsiteY34" fmla="*/ 1964267 h 2074333"/>
              <a:gd name="connsiteX35" fmla="*/ 1921933 w 2980267"/>
              <a:gd name="connsiteY35" fmla="*/ 1955800 h 2074333"/>
              <a:gd name="connsiteX36" fmla="*/ 1727200 w 2980267"/>
              <a:gd name="connsiteY36" fmla="*/ 1964267 h 2074333"/>
              <a:gd name="connsiteX37" fmla="*/ 1566333 w 2980267"/>
              <a:gd name="connsiteY37" fmla="*/ 1955800 h 2074333"/>
              <a:gd name="connsiteX38" fmla="*/ 1388533 w 2980267"/>
              <a:gd name="connsiteY38" fmla="*/ 1955800 h 2074333"/>
              <a:gd name="connsiteX39" fmla="*/ 1176867 w 2980267"/>
              <a:gd name="connsiteY39" fmla="*/ 1955800 h 2074333"/>
              <a:gd name="connsiteX40" fmla="*/ 939800 w 2980267"/>
              <a:gd name="connsiteY40" fmla="*/ 2006600 h 2074333"/>
              <a:gd name="connsiteX41" fmla="*/ 795867 w 2980267"/>
              <a:gd name="connsiteY41" fmla="*/ 2057400 h 2074333"/>
              <a:gd name="connsiteX42" fmla="*/ 541867 w 2980267"/>
              <a:gd name="connsiteY42" fmla="*/ 2074333 h 2074333"/>
              <a:gd name="connsiteX43" fmla="*/ 338667 w 2980267"/>
              <a:gd name="connsiteY43" fmla="*/ 2074333 h 2074333"/>
              <a:gd name="connsiteX44" fmla="*/ 254000 w 2980267"/>
              <a:gd name="connsiteY44" fmla="*/ 2048933 h 2074333"/>
              <a:gd name="connsiteX45" fmla="*/ 169333 w 2980267"/>
              <a:gd name="connsiteY45" fmla="*/ 1947333 h 2074333"/>
              <a:gd name="connsiteX46" fmla="*/ 110067 w 2980267"/>
              <a:gd name="connsiteY46" fmla="*/ 1811867 h 2074333"/>
              <a:gd name="connsiteX47" fmla="*/ 50800 w 2980267"/>
              <a:gd name="connsiteY47" fmla="*/ 1625600 h 2074333"/>
              <a:gd name="connsiteX48" fmla="*/ 0 w 2980267"/>
              <a:gd name="connsiteY48" fmla="*/ 1473200 h 2074333"/>
              <a:gd name="connsiteX49" fmla="*/ 1470250 w 2980267"/>
              <a:gd name="connsiteY49" fmla="*/ 1183607 h 2074333"/>
              <a:gd name="connsiteX50" fmla="*/ 1486293 w 2980267"/>
              <a:gd name="connsiteY50" fmla="*/ 1103610 h 2074333"/>
              <a:gd name="connsiteX0" fmla="*/ 1435493 w 2929467"/>
              <a:gd name="connsiteY0" fmla="*/ 1079668 h 2074333"/>
              <a:gd name="connsiteX1" fmla="*/ 1444073 w 2929467"/>
              <a:gd name="connsiteY1" fmla="*/ 1040745 h 2074333"/>
              <a:gd name="connsiteX2" fmla="*/ 1441618 w 2929467"/>
              <a:gd name="connsiteY2" fmla="*/ 962872 h 2074333"/>
              <a:gd name="connsiteX3" fmla="*/ 1455196 w 2929467"/>
              <a:gd name="connsiteY3" fmla="*/ 918868 h 2074333"/>
              <a:gd name="connsiteX4" fmla="*/ 1463538 w 2929467"/>
              <a:gd name="connsiteY4" fmla="*/ 864332 h 2074333"/>
              <a:gd name="connsiteX5" fmla="*/ 1464968 w 2929467"/>
              <a:gd name="connsiteY5" fmla="*/ 805797 h 2074333"/>
              <a:gd name="connsiteX6" fmla="*/ 1470730 w 2929467"/>
              <a:gd name="connsiteY6" fmla="*/ 767594 h 2074333"/>
              <a:gd name="connsiteX7" fmla="*/ 1478622 w 2929467"/>
              <a:gd name="connsiteY7" fmla="*/ 708927 h 2074333"/>
              <a:gd name="connsiteX8" fmla="*/ 1480952 w 2929467"/>
              <a:gd name="connsiteY8" fmla="*/ 647128 h 2074333"/>
              <a:gd name="connsiteX9" fmla="*/ 1490646 w 2929467"/>
              <a:gd name="connsiteY9" fmla="*/ 592591 h 2074333"/>
              <a:gd name="connsiteX10" fmla="*/ 1492526 w 2929467"/>
              <a:gd name="connsiteY10" fmla="*/ 530789 h 2074333"/>
              <a:gd name="connsiteX11" fmla="*/ 1502422 w 2929467"/>
              <a:gd name="connsiteY11" fmla="*/ 468257 h 2074333"/>
              <a:gd name="connsiteX12" fmla="*/ 1507409 w 2929467"/>
              <a:gd name="connsiteY12" fmla="*/ 414791 h 2074333"/>
              <a:gd name="connsiteX13" fmla="*/ 1511821 w 2929467"/>
              <a:gd name="connsiteY13" fmla="*/ 355393 h 2074333"/>
              <a:gd name="connsiteX14" fmla="*/ 1519014 w 2929467"/>
              <a:gd name="connsiteY14" fmla="*/ 286065 h 2074333"/>
              <a:gd name="connsiteX15" fmla="*/ 1524000 w 2929467"/>
              <a:gd name="connsiteY15" fmla="*/ 220133 h 2074333"/>
              <a:gd name="connsiteX16" fmla="*/ 1710267 w 2929467"/>
              <a:gd name="connsiteY16" fmla="*/ 160867 h 2074333"/>
              <a:gd name="connsiteX17" fmla="*/ 1871133 w 2929467"/>
              <a:gd name="connsiteY17" fmla="*/ 76200 h 2074333"/>
              <a:gd name="connsiteX18" fmla="*/ 2057400 w 2929467"/>
              <a:gd name="connsiteY18" fmla="*/ 8467 h 2074333"/>
              <a:gd name="connsiteX19" fmla="*/ 2294467 w 2929467"/>
              <a:gd name="connsiteY19" fmla="*/ 0 h 2074333"/>
              <a:gd name="connsiteX20" fmla="*/ 2514600 w 2929467"/>
              <a:gd name="connsiteY20" fmla="*/ 33867 h 2074333"/>
              <a:gd name="connsiteX21" fmla="*/ 2709333 w 2929467"/>
              <a:gd name="connsiteY21" fmla="*/ 101600 h 2074333"/>
              <a:gd name="connsiteX22" fmla="*/ 2853267 w 2929467"/>
              <a:gd name="connsiteY22" fmla="*/ 203200 h 2074333"/>
              <a:gd name="connsiteX23" fmla="*/ 2929467 w 2929467"/>
              <a:gd name="connsiteY23" fmla="*/ 389467 h 2074333"/>
              <a:gd name="connsiteX24" fmla="*/ 2929467 w 2929467"/>
              <a:gd name="connsiteY24" fmla="*/ 558800 h 2074333"/>
              <a:gd name="connsiteX25" fmla="*/ 2861733 w 2929467"/>
              <a:gd name="connsiteY25" fmla="*/ 728133 h 2074333"/>
              <a:gd name="connsiteX26" fmla="*/ 2751667 w 2929467"/>
              <a:gd name="connsiteY26" fmla="*/ 889000 h 2074333"/>
              <a:gd name="connsiteX27" fmla="*/ 2658533 w 2929467"/>
              <a:gd name="connsiteY27" fmla="*/ 1049867 h 2074333"/>
              <a:gd name="connsiteX28" fmla="*/ 2633133 w 2929467"/>
              <a:gd name="connsiteY28" fmla="*/ 1227667 h 2074333"/>
              <a:gd name="connsiteX29" fmla="*/ 2582333 w 2929467"/>
              <a:gd name="connsiteY29" fmla="*/ 1473200 h 2074333"/>
              <a:gd name="connsiteX30" fmla="*/ 2506133 w 2929467"/>
              <a:gd name="connsiteY30" fmla="*/ 1634067 h 2074333"/>
              <a:gd name="connsiteX31" fmla="*/ 2446867 w 2929467"/>
              <a:gd name="connsiteY31" fmla="*/ 1744133 h 2074333"/>
              <a:gd name="connsiteX32" fmla="*/ 2328333 w 2929467"/>
              <a:gd name="connsiteY32" fmla="*/ 1845733 h 2074333"/>
              <a:gd name="connsiteX33" fmla="*/ 2175933 w 2929467"/>
              <a:gd name="connsiteY33" fmla="*/ 1938867 h 2074333"/>
              <a:gd name="connsiteX34" fmla="*/ 2023533 w 2929467"/>
              <a:gd name="connsiteY34" fmla="*/ 1964267 h 2074333"/>
              <a:gd name="connsiteX35" fmla="*/ 1871133 w 2929467"/>
              <a:gd name="connsiteY35" fmla="*/ 1955800 h 2074333"/>
              <a:gd name="connsiteX36" fmla="*/ 1676400 w 2929467"/>
              <a:gd name="connsiteY36" fmla="*/ 1964267 h 2074333"/>
              <a:gd name="connsiteX37" fmla="*/ 1515533 w 2929467"/>
              <a:gd name="connsiteY37" fmla="*/ 1955800 h 2074333"/>
              <a:gd name="connsiteX38" fmla="*/ 1337733 w 2929467"/>
              <a:gd name="connsiteY38" fmla="*/ 1955800 h 2074333"/>
              <a:gd name="connsiteX39" fmla="*/ 1126067 w 2929467"/>
              <a:gd name="connsiteY39" fmla="*/ 1955800 h 2074333"/>
              <a:gd name="connsiteX40" fmla="*/ 889000 w 2929467"/>
              <a:gd name="connsiteY40" fmla="*/ 2006600 h 2074333"/>
              <a:gd name="connsiteX41" fmla="*/ 745067 w 2929467"/>
              <a:gd name="connsiteY41" fmla="*/ 2057400 h 2074333"/>
              <a:gd name="connsiteX42" fmla="*/ 491067 w 2929467"/>
              <a:gd name="connsiteY42" fmla="*/ 2074333 h 2074333"/>
              <a:gd name="connsiteX43" fmla="*/ 287867 w 2929467"/>
              <a:gd name="connsiteY43" fmla="*/ 2074333 h 2074333"/>
              <a:gd name="connsiteX44" fmla="*/ 203200 w 2929467"/>
              <a:gd name="connsiteY44" fmla="*/ 2048933 h 2074333"/>
              <a:gd name="connsiteX45" fmla="*/ 118533 w 2929467"/>
              <a:gd name="connsiteY45" fmla="*/ 1947333 h 2074333"/>
              <a:gd name="connsiteX46" fmla="*/ 59267 w 2929467"/>
              <a:gd name="connsiteY46" fmla="*/ 1811867 h 2074333"/>
              <a:gd name="connsiteX47" fmla="*/ 0 w 2929467"/>
              <a:gd name="connsiteY47" fmla="*/ 1625600 h 2074333"/>
              <a:gd name="connsiteX48" fmla="*/ 1416218 w 2929467"/>
              <a:gd name="connsiteY48" fmla="*/ 1257611 h 2074333"/>
              <a:gd name="connsiteX49" fmla="*/ 1419450 w 2929467"/>
              <a:gd name="connsiteY49" fmla="*/ 1183607 h 2074333"/>
              <a:gd name="connsiteX50" fmla="*/ 1435493 w 2929467"/>
              <a:gd name="connsiteY50" fmla="*/ 1103610 h 2074333"/>
              <a:gd name="connsiteX0" fmla="*/ 1376226 w 2870200"/>
              <a:gd name="connsiteY0" fmla="*/ 1079668 h 2074333"/>
              <a:gd name="connsiteX1" fmla="*/ 1384806 w 2870200"/>
              <a:gd name="connsiteY1" fmla="*/ 1040745 h 2074333"/>
              <a:gd name="connsiteX2" fmla="*/ 1382351 w 2870200"/>
              <a:gd name="connsiteY2" fmla="*/ 962872 h 2074333"/>
              <a:gd name="connsiteX3" fmla="*/ 1395929 w 2870200"/>
              <a:gd name="connsiteY3" fmla="*/ 918868 h 2074333"/>
              <a:gd name="connsiteX4" fmla="*/ 1404271 w 2870200"/>
              <a:gd name="connsiteY4" fmla="*/ 864332 h 2074333"/>
              <a:gd name="connsiteX5" fmla="*/ 1405701 w 2870200"/>
              <a:gd name="connsiteY5" fmla="*/ 805797 h 2074333"/>
              <a:gd name="connsiteX6" fmla="*/ 1411463 w 2870200"/>
              <a:gd name="connsiteY6" fmla="*/ 767594 h 2074333"/>
              <a:gd name="connsiteX7" fmla="*/ 1419355 w 2870200"/>
              <a:gd name="connsiteY7" fmla="*/ 708927 h 2074333"/>
              <a:gd name="connsiteX8" fmla="*/ 1421685 w 2870200"/>
              <a:gd name="connsiteY8" fmla="*/ 647128 h 2074333"/>
              <a:gd name="connsiteX9" fmla="*/ 1431379 w 2870200"/>
              <a:gd name="connsiteY9" fmla="*/ 592591 h 2074333"/>
              <a:gd name="connsiteX10" fmla="*/ 1433259 w 2870200"/>
              <a:gd name="connsiteY10" fmla="*/ 530789 h 2074333"/>
              <a:gd name="connsiteX11" fmla="*/ 1443155 w 2870200"/>
              <a:gd name="connsiteY11" fmla="*/ 468257 h 2074333"/>
              <a:gd name="connsiteX12" fmla="*/ 1448142 w 2870200"/>
              <a:gd name="connsiteY12" fmla="*/ 414791 h 2074333"/>
              <a:gd name="connsiteX13" fmla="*/ 1452554 w 2870200"/>
              <a:gd name="connsiteY13" fmla="*/ 355393 h 2074333"/>
              <a:gd name="connsiteX14" fmla="*/ 1459747 w 2870200"/>
              <a:gd name="connsiteY14" fmla="*/ 286065 h 2074333"/>
              <a:gd name="connsiteX15" fmla="*/ 1464733 w 2870200"/>
              <a:gd name="connsiteY15" fmla="*/ 220133 h 2074333"/>
              <a:gd name="connsiteX16" fmla="*/ 1651000 w 2870200"/>
              <a:gd name="connsiteY16" fmla="*/ 160867 h 2074333"/>
              <a:gd name="connsiteX17" fmla="*/ 1811866 w 2870200"/>
              <a:gd name="connsiteY17" fmla="*/ 76200 h 2074333"/>
              <a:gd name="connsiteX18" fmla="*/ 1998133 w 2870200"/>
              <a:gd name="connsiteY18" fmla="*/ 8467 h 2074333"/>
              <a:gd name="connsiteX19" fmla="*/ 2235200 w 2870200"/>
              <a:gd name="connsiteY19" fmla="*/ 0 h 2074333"/>
              <a:gd name="connsiteX20" fmla="*/ 2455333 w 2870200"/>
              <a:gd name="connsiteY20" fmla="*/ 33867 h 2074333"/>
              <a:gd name="connsiteX21" fmla="*/ 2650066 w 2870200"/>
              <a:gd name="connsiteY21" fmla="*/ 101600 h 2074333"/>
              <a:gd name="connsiteX22" fmla="*/ 2794000 w 2870200"/>
              <a:gd name="connsiteY22" fmla="*/ 203200 h 2074333"/>
              <a:gd name="connsiteX23" fmla="*/ 2870200 w 2870200"/>
              <a:gd name="connsiteY23" fmla="*/ 389467 h 2074333"/>
              <a:gd name="connsiteX24" fmla="*/ 2870200 w 2870200"/>
              <a:gd name="connsiteY24" fmla="*/ 558800 h 2074333"/>
              <a:gd name="connsiteX25" fmla="*/ 2802466 w 2870200"/>
              <a:gd name="connsiteY25" fmla="*/ 728133 h 2074333"/>
              <a:gd name="connsiteX26" fmla="*/ 2692400 w 2870200"/>
              <a:gd name="connsiteY26" fmla="*/ 889000 h 2074333"/>
              <a:gd name="connsiteX27" fmla="*/ 2599266 w 2870200"/>
              <a:gd name="connsiteY27" fmla="*/ 1049867 h 2074333"/>
              <a:gd name="connsiteX28" fmla="*/ 2573866 w 2870200"/>
              <a:gd name="connsiteY28" fmla="*/ 1227667 h 2074333"/>
              <a:gd name="connsiteX29" fmla="*/ 2523066 w 2870200"/>
              <a:gd name="connsiteY29" fmla="*/ 1473200 h 2074333"/>
              <a:gd name="connsiteX30" fmla="*/ 2446866 w 2870200"/>
              <a:gd name="connsiteY30" fmla="*/ 1634067 h 2074333"/>
              <a:gd name="connsiteX31" fmla="*/ 2387600 w 2870200"/>
              <a:gd name="connsiteY31" fmla="*/ 1744133 h 2074333"/>
              <a:gd name="connsiteX32" fmla="*/ 2269066 w 2870200"/>
              <a:gd name="connsiteY32" fmla="*/ 1845733 h 2074333"/>
              <a:gd name="connsiteX33" fmla="*/ 2116666 w 2870200"/>
              <a:gd name="connsiteY33" fmla="*/ 1938867 h 2074333"/>
              <a:gd name="connsiteX34" fmla="*/ 1964266 w 2870200"/>
              <a:gd name="connsiteY34" fmla="*/ 1964267 h 2074333"/>
              <a:gd name="connsiteX35" fmla="*/ 1811866 w 2870200"/>
              <a:gd name="connsiteY35" fmla="*/ 1955800 h 2074333"/>
              <a:gd name="connsiteX36" fmla="*/ 1617133 w 2870200"/>
              <a:gd name="connsiteY36" fmla="*/ 1964267 h 2074333"/>
              <a:gd name="connsiteX37" fmla="*/ 1456266 w 2870200"/>
              <a:gd name="connsiteY37" fmla="*/ 1955800 h 2074333"/>
              <a:gd name="connsiteX38" fmla="*/ 1278466 w 2870200"/>
              <a:gd name="connsiteY38" fmla="*/ 1955800 h 2074333"/>
              <a:gd name="connsiteX39" fmla="*/ 1066800 w 2870200"/>
              <a:gd name="connsiteY39" fmla="*/ 1955800 h 2074333"/>
              <a:gd name="connsiteX40" fmla="*/ 829733 w 2870200"/>
              <a:gd name="connsiteY40" fmla="*/ 2006600 h 2074333"/>
              <a:gd name="connsiteX41" fmla="*/ 685800 w 2870200"/>
              <a:gd name="connsiteY41" fmla="*/ 2057400 h 2074333"/>
              <a:gd name="connsiteX42" fmla="*/ 431800 w 2870200"/>
              <a:gd name="connsiteY42" fmla="*/ 2074333 h 2074333"/>
              <a:gd name="connsiteX43" fmla="*/ 228600 w 2870200"/>
              <a:gd name="connsiteY43" fmla="*/ 2074333 h 2074333"/>
              <a:gd name="connsiteX44" fmla="*/ 143933 w 2870200"/>
              <a:gd name="connsiteY44" fmla="*/ 2048933 h 2074333"/>
              <a:gd name="connsiteX45" fmla="*/ 59266 w 2870200"/>
              <a:gd name="connsiteY45" fmla="*/ 1947333 h 2074333"/>
              <a:gd name="connsiteX46" fmla="*/ 0 w 2870200"/>
              <a:gd name="connsiteY46" fmla="*/ 1811867 h 2074333"/>
              <a:gd name="connsiteX47" fmla="*/ 1346356 w 2870200"/>
              <a:gd name="connsiteY47" fmla="*/ 1344680 h 2074333"/>
              <a:gd name="connsiteX48" fmla="*/ 1356951 w 2870200"/>
              <a:gd name="connsiteY48" fmla="*/ 1257611 h 2074333"/>
              <a:gd name="connsiteX49" fmla="*/ 1360183 w 2870200"/>
              <a:gd name="connsiteY49" fmla="*/ 1183607 h 2074333"/>
              <a:gd name="connsiteX50" fmla="*/ 1376226 w 2870200"/>
              <a:gd name="connsiteY50" fmla="*/ 1103610 h 2074333"/>
              <a:gd name="connsiteX0" fmla="*/ 1316960 w 2810934"/>
              <a:gd name="connsiteY0" fmla="*/ 1079668 h 2074333"/>
              <a:gd name="connsiteX1" fmla="*/ 1325540 w 2810934"/>
              <a:gd name="connsiteY1" fmla="*/ 1040745 h 2074333"/>
              <a:gd name="connsiteX2" fmla="*/ 1323085 w 2810934"/>
              <a:gd name="connsiteY2" fmla="*/ 962872 h 2074333"/>
              <a:gd name="connsiteX3" fmla="*/ 1336663 w 2810934"/>
              <a:gd name="connsiteY3" fmla="*/ 918868 h 2074333"/>
              <a:gd name="connsiteX4" fmla="*/ 1345005 w 2810934"/>
              <a:gd name="connsiteY4" fmla="*/ 864332 h 2074333"/>
              <a:gd name="connsiteX5" fmla="*/ 1346435 w 2810934"/>
              <a:gd name="connsiteY5" fmla="*/ 805797 h 2074333"/>
              <a:gd name="connsiteX6" fmla="*/ 1352197 w 2810934"/>
              <a:gd name="connsiteY6" fmla="*/ 767594 h 2074333"/>
              <a:gd name="connsiteX7" fmla="*/ 1360089 w 2810934"/>
              <a:gd name="connsiteY7" fmla="*/ 708927 h 2074333"/>
              <a:gd name="connsiteX8" fmla="*/ 1362419 w 2810934"/>
              <a:gd name="connsiteY8" fmla="*/ 647128 h 2074333"/>
              <a:gd name="connsiteX9" fmla="*/ 1372113 w 2810934"/>
              <a:gd name="connsiteY9" fmla="*/ 592591 h 2074333"/>
              <a:gd name="connsiteX10" fmla="*/ 1373993 w 2810934"/>
              <a:gd name="connsiteY10" fmla="*/ 530789 h 2074333"/>
              <a:gd name="connsiteX11" fmla="*/ 1383889 w 2810934"/>
              <a:gd name="connsiteY11" fmla="*/ 468257 h 2074333"/>
              <a:gd name="connsiteX12" fmla="*/ 1388876 w 2810934"/>
              <a:gd name="connsiteY12" fmla="*/ 414791 h 2074333"/>
              <a:gd name="connsiteX13" fmla="*/ 1393288 w 2810934"/>
              <a:gd name="connsiteY13" fmla="*/ 355393 h 2074333"/>
              <a:gd name="connsiteX14" fmla="*/ 1400481 w 2810934"/>
              <a:gd name="connsiteY14" fmla="*/ 286065 h 2074333"/>
              <a:gd name="connsiteX15" fmla="*/ 1405467 w 2810934"/>
              <a:gd name="connsiteY15" fmla="*/ 220133 h 2074333"/>
              <a:gd name="connsiteX16" fmla="*/ 1591734 w 2810934"/>
              <a:gd name="connsiteY16" fmla="*/ 160867 h 2074333"/>
              <a:gd name="connsiteX17" fmla="*/ 1752600 w 2810934"/>
              <a:gd name="connsiteY17" fmla="*/ 76200 h 2074333"/>
              <a:gd name="connsiteX18" fmla="*/ 1938867 w 2810934"/>
              <a:gd name="connsiteY18" fmla="*/ 8467 h 2074333"/>
              <a:gd name="connsiteX19" fmla="*/ 2175934 w 2810934"/>
              <a:gd name="connsiteY19" fmla="*/ 0 h 2074333"/>
              <a:gd name="connsiteX20" fmla="*/ 2396067 w 2810934"/>
              <a:gd name="connsiteY20" fmla="*/ 33867 h 2074333"/>
              <a:gd name="connsiteX21" fmla="*/ 2590800 w 2810934"/>
              <a:gd name="connsiteY21" fmla="*/ 101600 h 2074333"/>
              <a:gd name="connsiteX22" fmla="*/ 2734734 w 2810934"/>
              <a:gd name="connsiteY22" fmla="*/ 203200 h 2074333"/>
              <a:gd name="connsiteX23" fmla="*/ 2810934 w 2810934"/>
              <a:gd name="connsiteY23" fmla="*/ 389467 h 2074333"/>
              <a:gd name="connsiteX24" fmla="*/ 2810934 w 2810934"/>
              <a:gd name="connsiteY24" fmla="*/ 558800 h 2074333"/>
              <a:gd name="connsiteX25" fmla="*/ 2743200 w 2810934"/>
              <a:gd name="connsiteY25" fmla="*/ 728133 h 2074333"/>
              <a:gd name="connsiteX26" fmla="*/ 2633134 w 2810934"/>
              <a:gd name="connsiteY26" fmla="*/ 889000 h 2074333"/>
              <a:gd name="connsiteX27" fmla="*/ 2540000 w 2810934"/>
              <a:gd name="connsiteY27" fmla="*/ 1049867 h 2074333"/>
              <a:gd name="connsiteX28" fmla="*/ 2514600 w 2810934"/>
              <a:gd name="connsiteY28" fmla="*/ 1227667 h 2074333"/>
              <a:gd name="connsiteX29" fmla="*/ 2463800 w 2810934"/>
              <a:gd name="connsiteY29" fmla="*/ 1473200 h 2074333"/>
              <a:gd name="connsiteX30" fmla="*/ 2387600 w 2810934"/>
              <a:gd name="connsiteY30" fmla="*/ 1634067 h 2074333"/>
              <a:gd name="connsiteX31" fmla="*/ 2328334 w 2810934"/>
              <a:gd name="connsiteY31" fmla="*/ 1744133 h 2074333"/>
              <a:gd name="connsiteX32" fmla="*/ 2209800 w 2810934"/>
              <a:gd name="connsiteY32" fmla="*/ 1845733 h 2074333"/>
              <a:gd name="connsiteX33" fmla="*/ 2057400 w 2810934"/>
              <a:gd name="connsiteY33" fmla="*/ 1938867 h 2074333"/>
              <a:gd name="connsiteX34" fmla="*/ 1905000 w 2810934"/>
              <a:gd name="connsiteY34" fmla="*/ 1964267 h 2074333"/>
              <a:gd name="connsiteX35" fmla="*/ 1752600 w 2810934"/>
              <a:gd name="connsiteY35" fmla="*/ 1955800 h 2074333"/>
              <a:gd name="connsiteX36" fmla="*/ 1557867 w 2810934"/>
              <a:gd name="connsiteY36" fmla="*/ 1964267 h 2074333"/>
              <a:gd name="connsiteX37" fmla="*/ 1397000 w 2810934"/>
              <a:gd name="connsiteY37" fmla="*/ 1955800 h 2074333"/>
              <a:gd name="connsiteX38" fmla="*/ 1219200 w 2810934"/>
              <a:gd name="connsiteY38" fmla="*/ 1955800 h 2074333"/>
              <a:gd name="connsiteX39" fmla="*/ 1007534 w 2810934"/>
              <a:gd name="connsiteY39" fmla="*/ 1955800 h 2074333"/>
              <a:gd name="connsiteX40" fmla="*/ 770467 w 2810934"/>
              <a:gd name="connsiteY40" fmla="*/ 2006600 h 2074333"/>
              <a:gd name="connsiteX41" fmla="*/ 626534 w 2810934"/>
              <a:gd name="connsiteY41" fmla="*/ 2057400 h 2074333"/>
              <a:gd name="connsiteX42" fmla="*/ 372534 w 2810934"/>
              <a:gd name="connsiteY42" fmla="*/ 2074333 h 2074333"/>
              <a:gd name="connsiteX43" fmla="*/ 169334 w 2810934"/>
              <a:gd name="connsiteY43" fmla="*/ 2074333 h 2074333"/>
              <a:gd name="connsiteX44" fmla="*/ 84667 w 2810934"/>
              <a:gd name="connsiteY44" fmla="*/ 2048933 h 2074333"/>
              <a:gd name="connsiteX45" fmla="*/ 0 w 2810934"/>
              <a:gd name="connsiteY45" fmla="*/ 1947333 h 2074333"/>
              <a:gd name="connsiteX46" fmla="*/ 1275268 w 2810934"/>
              <a:gd name="connsiteY46" fmla="*/ 1436219 h 2074333"/>
              <a:gd name="connsiteX47" fmla="*/ 1287090 w 2810934"/>
              <a:gd name="connsiteY47" fmla="*/ 1344680 h 2074333"/>
              <a:gd name="connsiteX48" fmla="*/ 1297685 w 2810934"/>
              <a:gd name="connsiteY48" fmla="*/ 1257611 h 2074333"/>
              <a:gd name="connsiteX49" fmla="*/ 1300917 w 2810934"/>
              <a:gd name="connsiteY49" fmla="*/ 1183607 h 2074333"/>
              <a:gd name="connsiteX50" fmla="*/ 1316960 w 2810934"/>
              <a:gd name="connsiteY50" fmla="*/ 1103610 h 2074333"/>
              <a:gd name="connsiteX0" fmla="*/ 1232293 w 2726267"/>
              <a:gd name="connsiteY0" fmla="*/ 1079668 h 2074333"/>
              <a:gd name="connsiteX1" fmla="*/ 1240873 w 2726267"/>
              <a:gd name="connsiteY1" fmla="*/ 1040745 h 2074333"/>
              <a:gd name="connsiteX2" fmla="*/ 1238418 w 2726267"/>
              <a:gd name="connsiteY2" fmla="*/ 962872 h 2074333"/>
              <a:gd name="connsiteX3" fmla="*/ 1251996 w 2726267"/>
              <a:gd name="connsiteY3" fmla="*/ 918868 h 2074333"/>
              <a:gd name="connsiteX4" fmla="*/ 1260338 w 2726267"/>
              <a:gd name="connsiteY4" fmla="*/ 864332 h 2074333"/>
              <a:gd name="connsiteX5" fmla="*/ 1261768 w 2726267"/>
              <a:gd name="connsiteY5" fmla="*/ 805797 h 2074333"/>
              <a:gd name="connsiteX6" fmla="*/ 1267530 w 2726267"/>
              <a:gd name="connsiteY6" fmla="*/ 767594 h 2074333"/>
              <a:gd name="connsiteX7" fmla="*/ 1275422 w 2726267"/>
              <a:gd name="connsiteY7" fmla="*/ 708927 h 2074333"/>
              <a:gd name="connsiteX8" fmla="*/ 1277752 w 2726267"/>
              <a:gd name="connsiteY8" fmla="*/ 647128 h 2074333"/>
              <a:gd name="connsiteX9" fmla="*/ 1287446 w 2726267"/>
              <a:gd name="connsiteY9" fmla="*/ 592591 h 2074333"/>
              <a:gd name="connsiteX10" fmla="*/ 1289326 w 2726267"/>
              <a:gd name="connsiteY10" fmla="*/ 530789 h 2074333"/>
              <a:gd name="connsiteX11" fmla="*/ 1299222 w 2726267"/>
              <a:gd name="connsiteY11" fmla="*/ 468257 h 2074333"/>
              <a:gd name="connsiteX12" fmla="*/ 1304209 w 2726267"/>
              <a:gd name="connsiteY12" fmla="*/ 414791 h 2074333"/>
              <a:gd name="connsiteX13" fmla="*/ 1308621 w 2726267"/>
              <a:gd name="connsiteY13" fmla="*/ 355393 h 2074333"/>
              <a:gd name="connsiteX14" fmla="*/ 1315814 w 2726267"/>
              <a:gd name="connsiteY14" fmla="*/ 286065 h 2074333"/>
              <a:gd name="connsiteX15" fmla="*/ 1320800 w 2726267"/>
              <a:gd name="connsiteY15" fmla="*/ 220133 h 2074333"/>
              <a:gd name="connsiteX16" fmla="*/ 1507067 w 2726267"/>
              <a:gd name="connsiteY16" fmla="*/ 160867 h 2074333"/>
              <a:gd name="connsiteX17" fmla="*/ 1667933 w 2726267"/>
              <a:gd name="connsiteY17" fmla="*/ 76200 h 2074333"/>
              <a:gd name="connsiteX18" fmla="*/ 1854200 w 2726267"/>
              <a:gd name="connsiteY18" fmla="*/ 8467 h 2074333"/>
              <a:gd name="connsiteX19" fmla="*/ 2091267 w 2726267"/>
              <a:gd name="connsiteY19" fmla="*/ 0 h 2074333"/>
              <a:gd name="connsiteX20" fmla="*/ 2311400 w 2726267"/>
              <a:gd name="connsiteY20" fmla="*/ 33867 h 2074333"/>
              <a:gd name="connsiteX21" fmla="*/ 2506133 w 2726267"/>
              <a:gd name="connsiteY21" fmla="*/ 101600 h 2074333"/>
              <a:gd name="connsiteX22" fmla="*/ 2650067 w 2726267"/>
              <a:gd name="connsiteY22" fmla="*/ 203200 h 2074333"/>
              <a:gd name="connsiteX23" fmla="*/ 2726267 w 2726267"/>
              <a:gd name="connsiteY23" fmla="*/ 389467 h 2074333"/>
              <a:gd name="connsiteX24" fmla="*/ 2726267 w 2726267"/>
              <a:gd name="connsiteY24" fmla="*/ 558800 h 2074333"/>
              <a:gd name="connsiteX25" fmla="*/ 2658533 w 2726267"/>
              <a:gd name="connsiteY25" fmla="*/ 728133 h 2074333"/>
              <a:gd name="connsiteX26" fmla="*/ 2548467 w 2726267"/>
              <a:gd name="connsiteY26" fmla="*/ 889000 h 2074333"/>
              <a:gd name="connsiteX27" fmla="*/ 2455333 w 2726267"/>
              <a:gd name="connsiteY27" fmla="*/ 1049867 h 2074333"/>
              <a:gd name="connsiteX28" fmla="*/ 2429933 w 2726267"/>
              <a:gd name="connsiteY28" fmla="*/ 1227667 h 2074333"/>
              <a:gd name="connsiteX29" fmla="*/ 2379133 w 2726267"/>
              <a:gd name="connsiteY29" fmla="*/ 1473200 h 2074333"/>
              <a:gd name="connsiteX30" fmla="*/ 2302933 w 2726267"/>
              <a:gd name="connsiteY30" fmla="*/ 1634067 h 2074333"/>
              <a:gd name="connsiteX31" fmla="*/ 2243667 w 2726267"/>
              <a:gd name="connsiteY31" fmla="*/ 1744133 h 2074333"/>
              <a:gd name="connsiteX32" fmla="*/ 2125133 w 2726267"/>
              <a:gd name="connsiteY32" fmla="*/ 1845733 h 2074333"/>
              <a:gd name="connsiteX33" fmla="*/ 1972733 w 2726267"/>
              <a:gd name="connsiteY33" fmla="*/ 1938867 h 2074333"/>
              <a:gd name="connsiteX34" fmla="*/ 1820333 w 2726267"/>
              <a:gd name="connsiteY34" fmla="*/ 1964267 h 2074333"/>
              <a:gd name="connsiteX35" fmla="*/ 1667933 w 2726267"/>
              <a:gd name="connsiteY35" fmla="*/ 1955800 h 2074333"/>
              <a:gd name="connsiteX36" fmla="*/ 1473200 w 2726267"/>
              <a:gd name="connsiteY36" fmla="*/ 1964267 h 2074333"/>
              <a:gd name="connsiteX37" fmla="*/ 1312333 w 2726267"/>
              <a:gd name="connsiteY37" fmla="*/ 1955800 h 2074333"/>
              <a:gd name="connsiteX38" fmla="*/ 1134533 w 2726267"/>
              <a:gd name="connsiteY38" fmla="*/ 1955800 h 2074333"/>
              <a:gd name="connsiteX39" fmla="*/ 922867 w 2726267"/>
              <a:gd name="connsiteY39" fmla="*/ 1955800 h 2074333"/>
              <a:gd name="connsiteX40" fmla="*/ 685800 w 2726267"/>
              <a:gd name="connsiteY40" fmla="*/ 2006600 h 2074333"/>
              <a:gd name="connsiteX41" fmla="*/ 541867 w 2726267"/>
              <a:gd name="connsiteY41" fmla="*/ 2057400 h 2074333"/>
              <a:gd name="connsiteX42" fmla="*/ 287867 w 2726267"/>
              <a:gd name="connsiteY42" fmla="*/ 2074333 h 2074333"/>
              <a:gd name="connsiteX43" fmla="*/ 84667 w 2726267"/>
              <a:gd name="connsiteY43" fmla="*/ 2074333 h 2074333"/>
              <a:gd name="connsiteX44" fmla="*/ 0 w 2726267"/>
              <a:gd name="connsiteY44" fmla="*/ 2048933 h 2074333"/>
              <a:gd name="connsiteX45" fmla="*/ 1188472 w 2726267"/>
              <a:gd name="connsiteY45" fmla="*/ 1522688 h 2074333"/>
              <a:gd name="connsiteX46" fmla="*/ 1190601 w 2726267"/>
              <a:gd name="connsiteY46" fmla="*/ 1436219 h 2074333"/>
              <a:gd name="connsiteX47" fmla="*/ 1202423 w 2726267"/>
              <a:gd name="connsiteY47" fmla="*/ 1344680 h 2074333"/>
              <a:gd name="connsiteX48" fmla="*/ 1213018 w 2726267"/>
              <a:gd name="connsiteY48" fmla="*/ 1257611 h 2074333"/>
              <a:gd name="connsiteX49" fmla="*/ 1216250 w 2726267"/>
              <a:gd name="connsiteY49" fmla="*/ 1183607 h 2074333"/>
              <a:gd name="connsiteX50" fmla="*/ 1232293 w 2726267"/>
              <a:gd name="connsiteY50" fmla="*/ 1103610 h 2074333"/>
              <a:gd name="connsiteX0" fmla="*/ 1147626 w 2641600"/>
              <a:gd name="connsiteY0" fmla="*/ 1079668 h 2074333"/>
              <a:gd name="connsiteX1" fmla="*/ 1156206 w 2641600"/>
              <a:gd name="connsiteY1" fmla="*/ 1040745 h 2074333"/>
              <a:gd name="connsiteX2" fmla="*/ 1153751 w 2641600"/>
              <a:gd name="connsiteY2" fmla="*/ 962872 h 2074333"/>
              <a:gd name="connsiteX3" fmla="*/ 1167329 w 2641600"/>
              <a:gd name="connsiteY3" fmla="*/ 918868 h 2074333"/>
              <a:gd name="connsiteX4" fmla="*/ 1175671 w 2641600"/>
              <a:gd name="connsiteY4" fmla="*/ 864332 h 2074333"/>
              <a:gd name="connsiteX5" fmla="*/ 1177101 w 2641600"/>
              <a:gd name="connsiteY5" fmla="*/ 805797 h 2074333"/>
              <a:gd name="connsiteX6" fmla="*/ 1182863 w 2641600"/>
              <a:gd name="connsiteY6" fmla="*/ 767594 h 2074333"/>
              <a:gd name="connsiteX7" fmla="*/ 1190755 w 2641600"/>
              <a:gd name="connsiteY7" fmla="*/ 708927 h 2074333"/>
              <a:gd name="connsiteX8" fmla="*/ 1193085 w 2641600"/>
              <a:gd name="connsiteY8" fmla="*/ 647128 h 2074333"/>
              <a:gd name="connsiteX9" fmla="*/ 1202779 w 2641600"/>
              <a:gd name="connsiteY9" fmla="*/ 592591 h 2074333"/>
              <a:gd name="connsiteX10" fmla="*/ 1204659 w 2641600"/>
              <a:gd name="connsiteY10" fmla="*/ 530789 h 2074333"/>
              <a:gd name="connsiteX11" fmla="*/ 1214555 w 2641600"/>
              <a:gd name="connsiteY11" fmla="*/ 468257 h 2074333"/>
              <a:gd name="connsiteX12" fmla="*/ 1219542 w 2641600"/>
              <a:gd name="connsiteY12" fmla="*/ 414791 h 2074333"/>
              <a:gd name="connsiteX13" fmla="*/ 1223954 w 2641600"/>
              <a:gd name="connsiteY13" fmla="*/ 355393 h 2074333"/>
              <a:gd name="connsiteX14" fmla="*/ 1231147 w 2641600"/>
              <a:gd name="connsiteY14" fmla="*/ 286065 h 2074333"/>
              <a:gd name="connsiteX15" fmla="*/ 1236133 w 2641600"/>
              <a:gd name="connsiteY15" fmla="*/ 220133 h 2074333"/>
              <a:gd name="connsiteX16" fmla="*/ 1422400 w 2641600"/>
              <a:gd name="connsiteY16" fmla="*/ 160867 h 2074333"/>
              <a:gd name="connsiteX17" fmla="*/ 1583266 w 2641600"/>
              <a:gd name="connsiteY17" fmla="*/ 76200 h 2074333"/>
              <a:gd name="connsiteX18" fmla="*/ 1769533 w 2641600"/>
              <a:gd name="connsiteY18" fmla="*/ 8467 h 2074333"/>
              <a:gd name="connsiteX19" fmla="*/ 2006600 w 2641600"/>
              <a:gd name="connsiteY19" fmla="*/ 0 h 2074333"/>
              <a:gd name="connsiteX20" fmla="*/ 2226733 w 2641600"/>
              <a:gd name="connsiteY20" fmla="*/ 33867 h 2074333"/>
              <a:gd name="connsiteX21" fmla="*/ 2421466 w 2641600"/>
              <a:gd name="connsiteY21" fmla="*/ 101600 h 2074333"/>
              <a:gd name="connsiteX22" fmla="*/ 2565400 w 2641600"/>
              <a:gd name="connsiteY22" fmla="*/ 203200 h 2074333"/>
              <a:gd name="connsiteX23" fmla="*/ 2641600 w 2641600"/>
              <a:gd name="connsiteY23" fmla="*/ 389467 h 2074333"/>
              <a:gd name="connsiteX24" fmla="*/ 2641600 w 2641600"/>
              <a:gd name="connsiteY24" fmla="*/ 558800 h 2074333"/>
              <a:gd name="connsiteX25" fmla="*/ 2573866 w 2641600"/>
              <a:gd name="connsiteY25" fmla="*/ 728133 h 2074333"/>
              <a:gd name="connsiteX26" fmla="*/ 2463800 w 2641600"/>
              <a:gd name="connsiteY26" fmla="*/ 889000 h 2074333"/>
              <a:gd name="connsiteX27" fmla="*/ 2370666 w 2641600"/>
              <a:gd name="connsiteY27" fmla="*/ 1049867 h 2074333"/>
              <a:gd name="connsiteX28" fmla="*/ 2345266 w 2641600"/>
              <a:gd name="connsiteY28" fmla="*/ 1227667 h 2074333"/>
              <a:gd name="connsiteX29" fmla="*/ 2294466 w 2641600"/>
              <a:gd name="connsiteY29" fmla="*/ 1473200 h 2074333"/>
              <a:gd name="connsiteX30" fmla="*/ 2218266 w 2641600"/>
              <a:gd name="connsiteY30" fmla="*/ 1634067 h 2074333"/>
              <a:gd name="connsiteX31" fmla="*/ 2159000 w 2641600"/>
              <a:gd name="connsiteY31" fmla="*/ 1744133 h 2074333"/>
              <a:gd name="connsiteX32" fmla="*/ 2040466 w 2641600"/>
              <a:gd name="connsiteY32" fmla="*/ 1845733 h 2074333"/>
              <a:gd name="connsiteX33" fmla="*/ 1888066 w 2641600"/>
              <a:gd name="connsiteY33" fmla="*/ 1938867 h 2074333"/>
              <a:gd name="connsiteX34" fmla="*/ 1735666 w 2641600"/>
              <a:gd name="connsiteY34" fmla="*/ 1964267 h 2074333"/>
              <a:gd name="connsiteX35" fmla="*/ 1583266 w 2641600"/>
              <a:gd name="connsiteY35" fmla="*/ 1955800 h 2074333"/>
              <a:gd name="connsiteX36" fmla="*/ 1388533 w 2641600"/>
              <a:gd name="connsiteY36" fmla="*/ 1964267 h 2074333"/>
              <a:gd name="connsiteX37" fmla="*/ 1227666 w 2641600"/>
              <a:gd name="connsiteY37" fmla="*/ 1955800 h 2074333"/>
              <a:gd name="connsiteX38" fmla="*/ 1049866 w 2641600"/>
              <a:gd name="connsiteY38" fmla="*/ 1955800 h 2074333"/>
              <a:gd name="connsiteX39" fmla="*/ 838200 w 2641600"/>
              <a:gd name="connsiteY39" fmla="*/ 1955800 h 2074333"/>
              <a:gd name="connsiteX40" fmla="*/ 601133 w 2641600"/>
              <a:gd name="connsiteY40" fmla="*/ 2006600 h 2074333"/>
              <a:gd name="connsiteX41" fmla="*/ 457200 w 2641600"/>
              <a:gd name="connsiteY41" fmla="*/ 2057400 h 2074333"/>
              <a:gd name="connsiteX42" fmla="*/ 203200 w 2641600"/>
              <a:gd name="connsiteY42" fmla="*/ 2074333 h 2074333"/>
              <a:gd name="connsiteX43" fmla="*/ 0 w 2641600"/>
              <a:gd name="connsiteY43" fmla="*/ 2074333 h 2074333"/>
              <a:gd name="connsiteX44" fmla="*/ 1091533 w 2641600"/>
              <a:gd name="connsiteY44" fmla="*/ 1611222 h 2074333"/>
              <a:gd name="connsiteX45" fmla="*/ 1103805 w 2641600"/>
              <a:gd name="connsiteY45" fmla="*/ 1522688 h 2074333"/>
              <a:gd name="connsiteX46" fmla="*/ 1105934 w 2641600"/>
              <a:gd name="connsiteY46" fmla="*/ 1436219 h 2074333"/>
              <a:gd name="connsiteX47" fmla="*/ 1117756 w 2641600"/>
              <a:gd name="connsiteY47" fmla="*/ 1344680 h 2074333"/>
              <a:gd name="connsiteX48" fmla="*/ 1128351 w 2641600"/>
              <a:gd name="connsiteY48" fmla="*/ 1257611 h 2074333"/>
              <a:gd name="connsiteX49" fmla="*/ 1131583 w 2641600"/>
              <a:gd name="connsiteY49" fmla="*/ 1183607 h 2074333"/>
              <a:gd name="connsiteX50" fmla="*/ 1147626 w 2641600"/>
              <a:gd name="connsiteY50" fmla="*/ 1103610 h 2074333"/>
              <a:gd name="connsiteX0" fmla="*/ 944426 w 2438400"/>
              <a:gd name="connsiteY0" fmla="*/ 1079668 h 2074333"/>
              <a:gd name="connsiteX1" fmla="*/ 953006 w 2438400"/>
              <a:gd name="connsiteY1" fmla="*/ 1040745 h 2074333"/>
              <a:gd name="connsiteX2" fmla="*/ 950551 w 2438400"/>
              <a:gd name="connsiteY2" fmla="*/ 962872 h 2074333"/>
              <a:gd name="connsiteX3" fmla="*/ 964129 w 2438400"/>
              <a:gd name="connsiteY3" fmla="*/ 918868 h 2074333"/>
              <a:gd name="connsiteX4" fmla="*/ 972471 w 2438400"/>
              <a:gd name="connsiteY4" fmla="*/ 864332 h 2074333"/>
              <a:gd name="connsiteX5" fmla="*/ 973901 w 2438400"/>
              <a:gd name="connsiteY5" fmla="*/ 805797 h 2074333"/>
              <a:gd name="connsiteX6" fmla="*/ 979663 w 2438400"/>
              <a:gd name="connsiteY6" fmla="*/ 767594 h 2074333"/>
              <a:gd name="connsiteX7" fmla="*/ 987555 w 2438400"/>
              <a:gd name="connsiteY7" fmla="*/ 708927 h 2074333"/>
              <a:gd name="connsiteX8" fmla="*/ 989885 w 2438400"/>
              <a:gd name="connsiteY8" fmla="*/ 647128 h 2074333"/>
              <a:gd name="connsiteX9" fmla="*/ 999579 w 2438400"/>
              <a:gd name="connsiteY9" fmla="*/ 592591 h 2074333"/>
              <a:gd name="connsiteX10" fmla="*/ 1001459 w 2438400"/>
              <a:gd name="connsiteY10" fmla="*/ 530789 h 2074333"/>
              <a:gd name="connsiteX11" fmla="*/ 1011355 w 2438400"/>
              <a:gd name="connsiteY11" fmla="*/ 468257 h 2074333"/>
              <a:gd name="connsiteX12" fmla="*/ 1016342 w 2438400"/>
              <a:gd name="connsiteY12" fmla="*/ 414791 h 2074333"/>
              <a:gd name="connsiteX13" fmla="*/ 1020754 w 2438400"/>
              <a:gd name="connsiteY13" fmla="*/ 355393 h 2074333"/>
              <a:gd name="connsiteX14" fmla="*/ 1027947 w 2438400"/>
              <a:gd name="connsiteY14" fmla="*/ 286065 h 2074333"/>
              <a:gd name="connsiteX15" fmla="*/ 1032933 w 2438400"/>
              <a:gd name="connsiteY15" fmla="*/ 220133 h 2074333"/>
              <a:gd name="connsiteX16" fmla="*/ 1219200 w 2438400"/>
              <a:gd name="connsiteY16" fmla="*/ 160867 h 2074333"/>
              <a:gd name="connsiteX17" fmla="*/ 1380066 w 2438400"/>
              <a:gd name="connsiteY17" fmla="*/ 76200 h 2074333"/>
              <a:gd name="connsiteX18" fmla="*/ 1566333 w 2438400"/>
              <a:gd name="connsiteY18" fmla="*/ 8467 h 2074333"/>
              <a:gd name="connsiteX19" fmla="*/ 1803400 w 2438400"/>
              <a:gd name="connsiteY19" fmla="*/ 0 h 2074333"/>
              <a:gd name="connsiteX20" fmla="*/ 2023533 w 2438400"/>
              <a:gd name="connsiteY20" fmla="*/ 33867 h 2074333"/>
              <a:gd name="connsiteX21" fmla="*/ 2218266 w 2438400"/>
              <a:gd name="connsiteY21" fmla="*/ 101600 h 2074333"/>
              <a:gd name="connsiteX22" fmla="*/ 2362200 w 2438400"/>
              <a:gd name="connsiteY22" fmla="*/ 203200 h 2074333"/>
              <a:gd name="connsiteX23" fmla="*/ 2438400 w 2438400"/>
              <a:gd name="connsiteY23" fmla="*/ 389467 h 2074333"/>
              <a:gd name="connsiteX24" fmla="*/ 2438400 w 2438400"/>
              <a:gd name="connsiteY24" fmla="*/ 558800 h 2074333"/>
              <a:gd name="connsiteX25" fmla="*/ 2370666 w 2438400"/>
              <a:gd name="connsiteY25" fmla="*/ 728133 h 2074333"/>
              <a:gd name="connsiteX26" fmla="*/ 2260600 w 2438400"/>
              <a:gd name="connsiteY26" fmla="*/ 889000 h 2074333"/>
              <a:gd name="connsiteX27" fmla="*/ 2167466 w 2438400"/>
              <a:gd name="connsiteY27" fmla="*/ 1049867 h 2074333"/>
              <a:gd name="connsiteX28" fmla="*/ 2142066 w 2438400"/>
              <a:gd name="connsiteY28" fmla="*/ 1227667 h 2074333"/>
              <a:gd name="connsiteX29" fmla="*/ 2091266 w 2438400"/>
              <a:gd name="connsiteY29" fmla="*/ 1473200 h 2074333"/>
              <a:gd name="connsiteX30" fmla="*/ 2015066 w 2438400"/>
              <a:gd name="connsiteY30" fmla="*/ 1634067 h 2074333"/>
              <a:gd name="connsiteX31" fmla="*/ 1955800 w 2438400"/>
              <a:gd name="connsiteY31" fmla="*/ 1744133 h 2074333"/>
              <a:gd name="connsiteX32" fmla="*/ 1837266 w 2438400"/>
              <a:gd name="connsiteY32" fmla="*/ 1845733 h 2074333"/>
              <a:gd name="connsiteX33" fmla="*/ 1684866 w 2438400"/>
              <a:gd name="connsiteY33" fmla="*/ 1938867 h 2074333"/>
              <a:gd name="connsiteX34" fmla="*/ 1532466 w 2438400"/>
              <a:gd name="connsiteY34" fmla="*/ 1964267 h 2074333"/>
              <a:gd name="connsiteX35" fmla="*/ 1380066 w 2438400"/>
              <a:gd name="connsiteY35" fmla="*/ 1955800 h 2074333"/>
              <a:gd name="connsiteX36" fmla="*/ 1185333 w 2438400"/>
              <a:gd name="connsiteY36" fmla="*/ 1964267 h 2074333"/>
              <a:gd name="connsiteX37" fmla="*/ 1024466 w 2438400"/>
              <a:gd name="connsiteY37" fmla="*/ 1955800 h 2074333"/>
              <a:gd name="connsiteX38" fmla="*/ 846666 w 2438400"/>
              <a:gd name="connsiteY38" fmla="*/ 1955800 h 2074333"/>
              <a:gd name="connsiteX39" fmla="*/ 635000 w 2438400"/>
              <a:gd name="connsiteY39" fmla="*/ 1955800 h 2074333"/>
              <a:gd name="connsiteX40" fmla="*/ 397933 w 2438400"/>
              <a:gd name="connsiteY40" fmla="*/ 2006600 h 2074333"/>
              <a:gd name="connsiteX41" fmla="*/ 254000 w 2438400"/>
              <a:gd name="connsiteY41" fmla="*/ 2057400 h 2074333"/>
              <a:gd name="connsiteX42" fmla="*/ 0 w 2438400"/>
              <a:gd name="connsiteY42" fmla="*/ 2074333 h 2074333"/>
              <a:gd name="connsiteX43" fmla="*/ 879292 w 2438400"/>
              <a:gd name="connsiteY43" fmla="*/ 1685618 h 2074333"/>
              <a:gd name="connsiteX44" fmla="*/ 888333 w 2438400"/>
              <a:gd name="connsiteY44" fmla="*/ 1611222 h 2074333"/>
              <a:gd name="connsiteX45" fmla="*/ 900605 w 2438400"/>
              <a:gd name="connsiteY45" fmla="*/ 1522688 h 2074333"/>
              <a:gd name="connsiteX46" fmla="*/ 902734 w 2438400"/>
              <a:gd name="connsiteY46" fmla="*/ 1436219 h 2074333"/>
              <a:gd name="connsiteX47" fmla="*/ 914556 w 2438400"/>
              <a:gd name="connsiteY47" fmla="*/ 1344680 h 2074333"/>
              <a:gd name="connsiteX48" fmla="*/ 925151 w 2438400"/>
              <a:gd name="connsiteY48" fmla="*/ 1257611 h 2074333"/>
              <a:gd name="connsiteX49" fmla="*/ 928383 w 2438400"/>
              <a:gd name="connsiteY49" fmla="*/ 1183607 h 2074333"/>
              <a:gd name="connsiteX50" fmla="*/ 944426 w 2438400"/>
              <a:gd name="connsiteY50" fmla="*/ 1103610 h 2074333"/>
              <a:gd name="connsiteX0" fmla="*/ 690426 w 2184400"/>
              <a:gd name="connsiteY0" fmla="*/ 1079668 h 2057400"/>
              <a:gd name="connsiteX1" fmla="*/ 699006 w 2184400"/>
              <a:gd name="connsiteY1" fmla="*/ 1040745 h 2057400"/>
              <a:gd name="connsiteX2" fmla="*/ 696551 w 2184400"/>
              <a:gd name="connsiteY2" fmla="*/ 962872 h 2057400"/>
              <a:gd name="connsiteX3" fmla="*/ 710129 w 2184400"/>
              <a:gd name="connsiteY3" fmla="*/ 918868 h 2057400"/>
              <a:gd name="connsiteX4" fmla="*/ 718471 w 2184400"/>
              <a:gd name="connsiteY4" fmla="*/ 864332 h 2057400"/>
              <a:gd name="connsiteX5" fmla="*/ 719901 w 2184400"/>
              <a:gd name="connsiteY5" fmla="*/ 805797 h 2057400"/>
              <a:gd name="connsiteX6" fmla="*/ 725663 w 2184400"/>
              <a:gd name="connsiteY6" fmla="*/ 767594 h 2057400"/>
              <a:gd name="connsiteX7" fmla="*/ 733555 w 2184400"/>
              <a:gd name="connsiteY7" fmla="*/ 708927 h 2057400"/>
              <a:gd name="connsiteX8" fmla="*/ 735885 w 2184400"/>
              <a:gd name="connsiteY8" fmla="*/ 647128 h 2057400"/>
              <a:gd name="connsiteX9" fmla="*/ 745579 w 2184400"/>
              <a:gd name="connsiteY9" fmla="*/ 592591 h 2057400"/>
              <a:gd name="connsiteX10" fmla="*/ 747459 w 2184400"/>
              <a:gd name="connsiteY10" fmla="*/ 530789 h 2057400"/>
              <a:gd name="connsiteX11" fmla="*/ 757355 w 2184400"/>
              <a:gd name="connsiteY11" fmla="*/ 468257 h 2057400"/>
              <a:gd name="connsiteX12" fmla="*/ 762342 w 2184400"/>
              <a:gd name="connsiteY12" fmla="*/ 414791 h 2057400"/>
              <a:gd name="connsiteX13" fmla="*/ 766754 w 2184400"/>
              <a:gd name="connsiteY13" fmla="*/ 355393 h 2057400"/>
              <a:gd name="connsiteX14" fmla="*/ 773947 w 2184400"/>
              <a:gd name="connsiteY14" fmla="*/ 286065 h 2057400"/>
              <a:gd name="connsiteX15" fmla="*/ 778933 w 2184400"/>
              <a:gd name="connsiteY15" fmla="*/ 220133 h 2057400"/>
              <a:gd name="connsiteX16" fmla="*/ 965200 w 2184400"/>
              <a:gd name="connsiteY16" fmla="*/ 160867 h 2057400"/>
              <a:gd name="connsiteX17" fmla="*/ 1126066 w 2184400"/>
              <a:gd name="connsiteY17" fmla="*/ 76200 h 2057400"/>
              <a:gd name="connsiteX18" fmla="*/ 1312333 w 2184400"/>
              <a:gd name="connsiteY18" fmla="*/ 8467 h 2057400"/>
              <a:gd name="connsiteX19" fmla="*/ 1549400 w 2184400"/>
              <a:gd name="connsiteY19" fmla="*/ 0 h 2057400"/>
              <a:gd name="connsiteX20" fmla="*/ 1769533 w 2184400"/>
              <a:gd name="connsiteY20" fmla="*/ 33867 h 2057400"/>
              <a:gd name="connsiteX21" fmla="*/ 1964266 w 2184400"/>
              <a:gd name="connsiteY21" fmla="*/ 101600 h 2057400"/>
              <a:gd name="connsiteX22" fmla="*/ 2108200 w 2184400"/>
              <a:gd name="connsiteY22" fmla="*/ 203200 h 2057400"/>
              <a:gd name="connsiteX23" fmla="*/ 2184400 w 2184400"/>
              <a:gd name="connsiteY23" fmla="*/ 389467 h 2057400"/>
              <a:gd name="connsiteX24" fmla="*/ 2184400 w 2184400"/>
              <a:gd name="connsiteY24" fmla="*/ 558800 h 2057400"/>
              <a:gd name="connsiteX25" fmla="*/ 2116666 w 2184400"/>
              <a:gd name="connsiteY25" fmla="*/ 728133 h 2057400"/>
              <a:gd name="connsiteX26" fmla="*/ 2006600 w 2184400"/>
              <a:gd name="connsiteY26" fmla="*/ 889000 h 2057400"/>
              <a:gd name="connsiteX27" fmla="*/ 1913466 w 2184400"/>
              <a:gd name="connsiteY27" fmla="*/ 1049867 h 2057400"/>
              <a:gd name="connsiteX28" fmla="*/ 1888066 w 2184400"/>
              <a:gd name="connsiteY28" fmla="*/ 1227667 h 2057400"/>
              <a:gd name="connsiteX29" fmla="*/ 1837266 w 2184400"/>
              <a:gd name="connsiteY29" fmla="*/ 1473200 h 2057400"/>
              <a:gd name="connsiteX30" fmla="*/ 1761066 w 2184400"/>
              <a:gd name="connsiteY30" fmla="*/ 1634067 h 2057400"/>
              <a:gd name="connsiteX31" fmla="*/ 1701800 w 2184400"/>
              <a:gd name="connsiteY31" fmla="*/ 1744133 h 2057400"/>
              <a:gd name="connsiteX32" fmla="*/ 1583266 w 2184400"/>
              <a:gd name="connsiteY32" fmla="*/ 1845733 h 2057400"/>
              <a:gd name="connsiteX33" fmla="*/ 1430866 w 2184400"/>
              <a:gd name="connsiteY33" fmla="*/ 1938867 h 2057400"/>
              <a:gd name="connsiteX34" fmla="*/ 1278466 w 2184400"/>
              <a:gd name="connsiteY34" fmla="*/ 1964267 h 2057400"/>
              <a:gd name="connsiteX35" fmla="*/ 1126066 w 2184400"/>
              <a:gd name="connsiteY35" fmla="*/ 1955800 h 2057400"/>
              <a:gd name="connsiteX36" fmla="*/ 931333 w 2184400"/>
              <a:gd name="connsiteY36" fmla="*/ 1964267 h 2057400"/>
              <a:gd name="connsiteX37" fmla="*/ 770466 w 2184400"/>
              <a:gd name="connsiteY37" fmla="*/ 1955800 h 2057400"/>
              <a:gd name="connsiteX38" fmla="*/ 592666 w 2184400"/>
              <a:gd name="connsiteY38" fmla="*/ 1955800 h 2057400"/>
              <a:gd name="connsiteX39" fmla="*/ 381000 w 2184400"/>
              <a:gd name="connsiteY39" fmla="*/ 1955800 h 2057400"/>
              <a:gd name="connsiteX40" fmla="*/ 143933 w 2184400"/>
              <a:gd name="connsiteY40" fmla="*/ 2006600 h 2057400"/>
              <a:gd name="connsiteX41" fmla="*/ 0 w 2184400"/>
              <a:gd name="connsiteY41" fmla="*/ 2057400 h 2057400"/>
              <a:gd name="connsiteX42" fmla="*/ 618456 w 2184400"/>
              <a:gd name="connsiteY42" fmla="*/ 1767281 h 2057400"/>
              <a:gd name="connsiteX43" fmla="*/ 625292 w 2184400"/>
              <a:gd name="connsiteY43" fmla="*/ 1685618 h 2057400"/>
              <a:gd name="connsiteX44" fmla="*/ 634333 w 2184400"/>
              <a:gd name="connsiteY44" fmla="*/ 1611222 h 2057400"/>
              <a:gd name="connsiteX45" fmla="*/ 646605 w 2184400"/>
              <a:gd name="connsiteY45" fmla="*/ 1522688 h 2057400"/>
              <a:gd name="connsiteX46" fmla="*/ 648734 w 2184400"/>
              <a:gd name="connsiteY46" fmla="*/ 1436219 h 2057400"/>
              <a:gd name="connsiteX47" fmla="*/ 660556 w 2184400"/>
              <a:gd name="connsiteY47" fmla="*/ 1344680 h 2057400"/>
              <a:gd name="connsiteX48" fmla="*/ 671151 w 2184400"/>
              <a:gd name="connsiteY48" fmla="*/ 1257611 h 2057400"/>
              <a:gd name="connsiteX49" fmla="*/ 674383 w 2184400"/>
              <a:gd name="connsiteY49" fmla="*/ 1183607 h 2057400"/>
              <a:gd name="connsiteX50" fmla="*/ 690426 w 2184400"/>
              <a:gd name="connsiteY50" fmla="*/ 1103610 h 2057400"/>
              <a:gd name="connsiteX0" fmla="*/ 546493 w 2040467"/>
              <a:gd name="connsiteY0" fmla="*/ 1079668 h 2006600"/>
              <a:gd name="connsiteX1" fmla="*/ 555073 w 2040467"/>
              <a:gd name="connsiteY1" fmla="*/ 1040745 h 2006600"/>
              <a:gd name="connsiteX2" fmla="*/ 552618 w 2040467"/>
              <a:gd name="connsiteY2" fmla="*/ 962872 h 2006600"/>
              <a:gd name="connsiteX3" fmla="*/ 566196 w 2040467"/>
              <a:gd name="connsiteY3" fmla="*/ 918868 h 2006600"/>
              <a:gd name="connsiteX4" fmla="*/ 574538 w 2040467"/>
              <a:gd name="connsiteY4" fmla="*/ 864332 h 2006600"/>
              <a:gd name="connsiteX5" fmla="*/ 575968 w 2040467"/>
              <a:gd name="connsiteY5" fmla="*/ 805797 h 2006600"/>
              <a:gd name="connsiteX6" fmla="*/ 581730 w 2040467"/>
              <a:gd name="connsiteY6" fmla="*/ 767594 h 2006600"/>
              <a:gd name="connsiteX7" fmla="*/ 589622 w 2040467"/>
              <a:gd name="connsiteY7" fmla="*/ 708927 h 2006600"/>
              <a:gd name="connsiteX8" fmla="*/ 591952 w 2040467"/>
              <a:gd name="connsiteY8" fmla="*/ 647128 h 2006600"/>
              <a:gd name="connsiteX9" fmla="*/ 601646 w 2040467"/>
              <a:gd name="connsiteY9" fmla="*/ 592591 h 2006600"/>
              <a:gd name="connsiteX10" fmla="*/ 603526 w 2040467"/>
              <a:gd name="connsiteY10" fmla="*/ 530789 h 2006600"/>
              <a:gd name="connsiteX11" fmla="*/ 613422 w 2040467"/>
              <a:gd name="connsiteY11" fmla="*/ 468257 h 2006600"/>
              <a:gd name="connsiteX12" fmla="*/ 618409 w 2040467"/>
              <a:gd name="connsiteY12" fmla="*/ 414791 h 2006600"/>
              <a:gd name="connsiteX13" fmla="*/ 622821 w 2040467"/>
              <a:gd name="connsiteY13" fmla="*/ 355393 h 2006600"/>
              <a:gd name="connsiteX14" fmla="*/ 630014 w 2040467"/>
              <a:gd name="connsiteY14" fmla="*/ 286065 h 2006600"/>
              <a:gd name="connsiteX15" fmla="*/ 635000 w 2040467"/>
              <a:gd name="connsiteY15" fmla="*/ 220133 h 2006600"/>
              <a:gd name="connsiteX16" fmla="*/ 821267 w 2040467"/>
              <a:gd name="connsiteY16" fmla="*/ 160867 h 2006600"/>
              <a:gd name="connsiteX17" fmla="*/ 982133 w 2040467"/>
              <a:gd name="connsiteY17" fmla="*/ 76200 h 2006600"/>
              <a:gd name="connsiteX18" fmla="*/ 1168400 w 2040467"/>
              <a:gd name="connsiteY18" fmla="*/ 8467 h 2006600"/>
              <a:gd name="connsiteX19" fmla="*/ 1405467 w 2040467"/>
              <a:gd name="connsiteY19" fmla="*/ 0 h 2006600"/>
              <a:gd name="connsiteX20" fmla="*/ 1625600 w 2040467"/>
              <a:gd name="connsiteY20" fmla="*/ 33867 h 2006600"/>
              <a:gd name="connsiteX21" fmla="*/ 1820333 w 2040467"/>
              <a:gd name="connsiteY21" fmla="*/ 101600 h 2006600"/>
              <a:gd name="connsiteX22" fmla="*/ 1964267 w 2040467"/>
              <a:gd name="connsiteY22" fmla="*/ 203200 h 2006600"/>
              <a:gd name="connsiteX23" fmla="*/ 2040467 w 2040467"/>
              <a:gd name="connsiteY23" fmla="*/ 389467 h 2006600"/>
              <a:gd name="connsiteX24" fmla="*/ 2040467 w 2040467"/>
              <a:gd name="connsiteY24" fmla="*/ 558800 h 2006600"/>
              <a:gd name="connsiteX25" fmla="*/ 1972733 w 2040467"/>
              <a:gd name="connsiteY25" fmla="*/ 728133 h 2006600"/>
              <a:gd name="connsiteX26" fmla="*/ 1862667 w 2040467"/>
              <a:gd name="connsiteY26" fmla="*/ 889000 h 2006600"/>
              <a:gd name="connsiteX27" fmla="*/ 1769533 w 2040467"/>
              <a:gd name="connsiteY27" fmla="*/ 1049867 h 2006600"/>
              <a:gd name="connsiteX28" fmla="*/ 1744133 w 2040467"/>
              <a:gd name="connsiteY28" fmla="*/ 1227667 h 2006600"/>
              <a:gd name="connsiteX29" fmla="*/ 1693333 w 2040467"/>
              <a:gd name="connsiteY29" fmla="*/ 1473200 h 2006600"/>
              <a:gd name="connsiteX30" fmla="*/ 1617133 w 2040467"/>
              <a:gd name="connsiteY30" fmla="*/ 1634067 h 2006600"/>
              <a:gd name="connsiteX31" fmla="*/ 1557867 w 2040467"/>
              <a:gd name="connsiteY31" fmla="*/ 1744133 h 2006600"/>
              <a:gd name="connsiteX32" fmla="*/ 1439333 w 2040467"/>
              <a:gd name="connsiteY32" fmla="*/ 1845733 h 2006600"/>
              <a:gd name="connsiteX33" fmla="*/ 1286933 w 2040467"/>
              <a:gd name="connsiteY33" fmla="*/ 1938867 h 2006600"/>
              <a:gd name="connsiteX34" fmla="*/ 1134533 w 2040467"/>
              <a:gd name="connsiteY34" fmla="*/ 1964267 h 2006600"/>
              <a:gd name="connsiteX35" fmla="*/ 982133 w 2040467"/>
              <a:gd name="connsiteY35" fmla="*/ 1955800 h 2006600"/>
              <a:gd name="connsiteX36" fmla="*/ 787400 w 2040467"/>
              <a:gd name="connsiteY36" fmla="*/ 1964267 h 2006600"/>
              <a:gd name="connsiteX37" fmla="*/ 626533 w 2040467"/>
              <a:gd name="connsiteY37" fmla="*/ 1955800 h 2006600"/>
              <a:gd name="connsiteX38" fmla="*/ 448733 w 2040467"/>
              <a:gd name="connsiteY38" fmla="*/ 1955800 h 2006600"/>
              <a:gd name="connsiteX39" fmla="*/ 237067 w 2040467"/>
              <a:gd name="connsiteY39" fmla="*/ 1955800 h 2006600"/>
              <a:gd name="connsiteX40" fmla="*/ 0 w 2040467"/>
              <a:gd name="connsiteY40" fmla="*/ 2006600 h 2006600"/>
              <a:gd name="connsiteX41" fmla="*/ 470017 w 2040467"/>
              <a:gd name="connsiteY41" fmla="*/ 1825478 h 2006600"/>
              <a:gd name="connsiteX42" fmla="*/ 474523 w 2040467"/>
              <a:gd name="connsiteY42" fmla="*/ 1767281 h 2006600"/>
              <a:gd name="connsiteX43" fmla="*/ 481359 w 2040467"/>
              <a:gd name="connsiteY43" fmla="*/ 1685618 h 2006600"/>
              <a:gd name="connsiteX44" fmla="*/ 490400 w 2040467"/>
              <a:gd name="connsiteY44" fmla="*/ 1611222 h 2006600"/>
              <a:gd name="connsiteX45" fmla="*/ 502672 w 2040467"/>
              <a:gd name="connsiteY45" fmla="*/ 1522688 h 2006600"/>
              <a:gd name="connsiteX46" fmla="*/ 504801 w 2040467"/>
              <a:gd name="connsiteY46" fmla="*/ 1436219 h 2006600"/>
              <a:gd name="connsiteX47" fmla="*/ 516623 w 2040467"/>
              <a:gd name="connsiteY47" fmla="*/ 1344680 h 2006600"/>
              <a:gd name="connsiteX48" fmla="*/ 527218 w 2040467"/>
              <a:gd name="connsiteY48" fmla="*/ 1257611 h 2006600"/>
              <a:gd name="connsiteX49" fmla="*/ 530450 w 2040467"/>
              <a:gd name="connsiteY49" fmla="*/ 1183607 h 2006600"/>
              <a:gd name="connsiteX50" fmla="*/ 546493 w 2040467"/>
              <a:gd name="connsiteY50" fmla="*/ 1103610 h 2006600"/>
              <a:gd name="connsiteX0" fmla="*/ 309426 w 1803400"/>
              <a:gd name="connsiteY0" fmla="*/ 1079668 h 1964267"/>
              <a:gd name="connsiteX1" fmla="*/ 318006 w 1803400"/>
              <a:gd name="connsiteY1" fmla="*/ 1040745 h 1964267"/>
              <a:gd name="connsiteX2" fmla="*/ 315551 w 1803400"/>
              <a:gd name="connsiteY2" fmla="*/ 962872 h 1964267"/>
              <a:gd name="connsiteX3" fmla="*/ 329129 w 1803400"/>
              <a:gd name="connsiteY3" fmla="*/ 918868 h 1964267"/>
              <a:gd name="connsiteX4" fmla="*/ 337471 w 1803400"/>
              <a:gd name="connsiteY4" fmla="*/ 864332 h 1964267"/>
              <a:gd name="connsiteX5" fmla="*/ 338901 w 1803400"/>
              <a:gd name="connsiteY5" fmla="*/ 805797 h 1964267"/>
              <a:gd name="connsiteX6" fmla="*/ 344663 w 1803400"/>
              <a:gd name="connsiteY6" fmla="*/ 767594 h 1964267"/>
              <a:gd name="connsiteX7" fmla="*/ 352555 w 1803400"/>
              <a:gd name="connsiteY7" fmla="*/ 708927 h 1964267"/>
              <a:gd name="connsiteX8" fmla="*/ 354885 w 1803400"/>
              <a:gd name="connsiteY8" fmla="*/ 647128 h 1964267"/>
              <a:gd name="connsiteX9" fmla="*/ 364579 w 1803400"/>
              <a:gd name="connsiteY9" fmla="*/ 592591 h 1964267"/>
              <a:gd name="connsiteX10" fmla="*/ 366459 w 1803400"/>
              <a:gd name="connsiteY10" fmla="*/ 530789 h 1964267"/>
              <a:gd name="connsiteX11" fmla="*/ 376355 w 1803400"/>
              <a:gd name="connsiteY11" fmla="*/ 468257 h 1964267"/>
              <a:gd name="connsiteX12" fmla="*/ 381342 w 1803400"/>
              <a:gd name="connsiteY12" fmla="*/ 414791 h 1964267"/>
              <a:gd name="connsiteX13" fmla="*/ 385754 w 1803400"/>
              <a:gd name="connsiteY13" fmla="*/ 355393 h 1964267"/>
              <a:gd name="connsiteX14" fmla="*/ 392947 w 1803400"/>
              <a:gd name="connsiteY14" fmla="*/ 286065 h 1964267"/>
              <a:gd name="connsiteX15" fmla="*/ 397933 w 1803400"/>
              <a:gd name="connsiteY15" fmla="*/ 220133 h 1964267"/>
              <a:gd name="connsiteX16" fmla="*/ 584200 w 1803400"/>
              <a:gd name="connsiteY16" fmla="*/ 160867 h 1964267"/>
              <a:gd name="connsiteX17" fmla="*/ 745066 w 1803400"/>
              <a:gd name="connsiteY17" fmla="*/ 76200 h 1964267"/>
              <a:gd name="connsiteX18" fmla="*/ 931333 w 1803400"/>
              <a:gd name="connsiteY18" fmla="*/ 8467 h 1964267"/>
              <a:gd name="connsiteX19" fmla="*/ 1168400 w 1803400"/>
              <a:gd name="connsiteY19" fmla="*/ 0 h 1964267"/>
              <a:gd name="connsiteX20" fmla="*/ 1388533 w 1803400"/>
              <a:gd name="connsiteY20" fmla="*/ 33867 h 1964267"/>
              <a:gd name="connsiteX21" fmla="*/ 1583266 w 1803400"/>
              <a:gd name="connsiteY21" fmla="*/ 101600 h 1964267"/>
              <a:gd name="connsiteX22" fmla="*/ 1727200 w 1803400"/>
              <a:gd name="connsiteY22" fmla="*/ 203200 h 1964267"/>
              <a:gd name="connsiteX23" fmla="*/ 1803400 w 1803400"/>
              <a:gd name="connsiteY23" fmla="*/ 389467 h 1964267"/>
              <a:gd name="connsiteX24" fmla="*/ 1803400 w 1803400"/>
              <a:gd name="connsiteY24" fmla="*/ 558800 h 1964267"/>
              <a:gd name="connsiteX25" fmla="*/ 1735666 w 1803400"/>
              <a:gd name="connsiteY25" fmla="*/ 728133 h 1964267"/>
              <a:gd name="connsiteX26" fmla="*/ 1625600 w 1803400"/>
              <a:gd name="connsiteY26" fmla="*/ 889000 h 1964267"/>
              <a:gd name="connsiteX27" fmla="*/ 1532466 w 1803400"/>
              <a:gd name="connsiteY27" fmla="*/ 1049867 h 1964267"/>
              <a:gd name="connsiteX28" fmla="*/ 1507066 w 1803400"/>
              <a:gd name="connsiteY28" fmla="*/ 1227667 h 1964267"/>
              <a:gd name="connsiteX29" fmla="*/ 1456266 w 1803400"/>
              <a:gd name="connsiteY29" fmla="*/ 1473200 h 1964267"/>
              <a:gd name="connsiteX30" fmla="*/ 1380066 w 1803400"/>
              <a:gd name="connsiteY30" fmla="*/ 1634067 h 1964267"/>
              <a:gd name="connsiteX31" fmla="*/ 1320800 w 1803400"/>
              <a:gd name="connsiteY31" fmla="*/ 1744133 h 1964267"/>
              <a:gd name="connsiteX32" fmla="*/ 1202266 w 1803400"/>
              <a:gd name="connsiteY32" fmla="*/ 1845733 h 1964267"/>
              <a:gd name="connsiteX33" fmla="*/ 1049866 w 1803400"/>
              <a:gd name="connsiteY33" fmla="*/ 1938867 h 1964267"/>
              <a:gd name="connsiteX34" fmla="*/ 897466 w 1803400"/>
              <a:gd name="connsiteY34" fmla="*/ 1964267 h 1964267"/>
              <a:gd name="connsiteX35" fmla="*/ 745066 w 1803400"/>
              <a:gd name="connsiteY35" fmla="*/ 1955800 h 1964267"/>
              <a:gd name="connsiteX36" fmla="*/ 550333 w 1803400"/>
              <a:gd name="connsiteY36" fmla="*/ 1964267 h 1964267"/>
              <a:gd name="connsiteX37" fmla="*/ 389466 w 1803400"/>
              <a:gd name="connsiteY37" fmla="*/ 1955800 h 1964267"/>
              <a:gd name="connsiteX38" fmla="*/ 211666 w 1803400"/>
              <a:gd name="connsiteY38" fmla="*/ 1955800 h 1964267"/>
              <a:gd name="connsiteX39" fmla="*/ 0 w 1803400"/>
              <a:gd name="connsiteY39" fmla="*/ 1955800 h 1964267"/>
              <a:gd name="connsiteX40" fmla="*/ 218549 w 1803400"/>
              <a:gd name="connsiteY40" fmla="*/ 1875940 h 1964267"/>
              <a:gd name="connsiteX41" fmla="*/ 232950 w 1803400"/>
              <a:gd name="connsiteY41" fmla="*/ 1825478 h 1964267"/>
              <a:gd name="connsiteX42" fmla="*/ 237456 w 1803400"/>
              <a:gd name="connsiteY42" fmla="*/ 1767281 h 1964267"/>
              <a:gd name="connsiteX43" fmla="*/ 244292 w 1803400"/>
              <a:gd name="connsiteY43" fmla="*/ 1685618 h 1964267"/>
              <a:gd name="connsiteX44" fmla="*/ 253333 w 1803400"/>
              <a:gd name="connsiteY44" fmla="*/ 1611222 h 1964267"/>
              <a:gd name="connsiteX45" fmla="*/ 265605 w 1803400"/>
              <a:gd name="connsiteY45" fmla="*/ 1522688 h 1964267"/>
              <a:gd name="connsiteX46" fmla="*/ 267734 w 1803400"/>
              <a:gd name="connsiteY46" fmla="*/ 1436219 h 1964267"/>
              <a:gd name="connsiteX47" fmla="*/ 279556 w 1803400"/>
              <a:gd name="connsiteY47" fmla="*/ 1344680 h 1964267"/>
              <a:gd name="connsiteX48" fmla="*/ 290151 w 1803400"/>
              <a:gd name="connsiteY48" fmla="*/ 1257611 h 1964267"/>
              <a:gd name="connsiteX49" fmla="*/ 293383 w 1803400"/>
              <a:gd name="connsiteY49" fmla="*/ 1183607 h 1964267"/>
              <a:gd name="connsiteX50" fmla="*/ 309426 w 1803400"/>
              <a:gd name="connsiteY50" fmla="*/ 1103610 h 1964267"/>
              <a:gd name="connsiteX0" fmla="*/ 97760 w 1591734"/>
              <a:gd name="connsiteY0" fmla="*/ 1079668 h 1964267"/>
              <a:gd name="connsiteX1" fmla="*/ 106340 w 1591734"/>
              <a:gd name="connsiteY1" fmla="*/ 1040745 h 1964267"/>
              <a:gd name="connsiteX2" fmla="*/ 103885 w 1591734"/>
              <a:gd name="connsiteY2" fmla="*/ 962872 h 1964267"/>
              <a:gd name="connsiteX3" fmla="*/ 117463 w 1591734"/>
              <a:gd name="connsiteY3" fmla="*/ 918868 h 1964267"/>
              <a:gd name="connsiteX4" fmla="*/ 125805 w 1591734"/>
              <a:gd name="connsiteY4" fmla="*/ 864332 h 1964267"/>
              <a:gd name="connsiteX5" fmla="*/ 127235 w 1591734"/>
              <a:gd name="connsiteY5" fmla="*/ 805797 h 1964267"/>
              <a:gd name="connsiteX6" fmla="*/ 132997 w 1591734"/>
              <a:gd name="connsiteY6" fmla="*/ 767594 h 1964267"/>
              <a:gd name="connsiteX7" fmla="*/ 140889 w 1591734"/>
              <a:gd name="connsiteY7" fmla="*/ 708927 h 1964267"/>
              <a:gd name="connsiteX8" fmla="*/ 143219 w 1591734"/>
              <a:gd name="connsiteY8" fmla="*/ 647128 h 1964267"/>
              <a:gd name="connsiteX9" fmla="*/ 152913 w 1591734"/>
              <a:gd name="connsiteY9" fmla="*/ 592591 h 1964267"/>
              <a:gd name="connsiteX10" fmla="*/ 154793 w 1591734"/>
              <a:gd name="connsiteY10" fmla="*/ 530789 h 1964267"/>
              <a:gd name="connsiteX11" fmla="*/ 164689 w 1591734"/>
              <a:gd name="connsiteY11" fmla="*/ 468257 h 1964267"/>
              <a:gd name="connsiteX12" fmla="*/ 169676 w 1591734"/>
              <a:gd name="connsiteY12" fmla="*/ 414791 h 1964267"/>
              <a:gd name="connsiteX13" fmla="*/ 174088 w 1591734"/>
              <a:gd name="connsiteY13" fmla="*/ 355393 h 1964267"/>
              <a:gd name="connsiteX14" fmla="*/ 181281 w 1591734"/>
              <a:gd name="connsiteY14" fmla="*/ 286065 h 1964267"/>
              <a:gd name="connsiteX15" fmla="*/ 186267 w 1591734"/>
              <a:gd name="connsiteY15" fmla="*/ 220133 h 1964267"/>
              <a:gd name="connsiteX16" fmla="*/ 372534 w 1591734"/>
              <a:gd name="connsiteY16" fmla="*/ 160867 h 1964267"/>
              <a:gd name="connsiteX17" fmla="*/ 533400 w 1591734"/>
              <a:gd name="connsiteY17" fmla="*/ 76200 h 1964267"/>
              <a:gd name="connsiteX18" fmla="*/ 719667 w 1591734"/>
              <a:gd name="connsiteY18" fmla="*/ 8467 h 1964267"/>
              <a:gd name="connsiteX19" fmla="*/ 956734 w 1591734"/>
              <a:gd name="connsiteY19" fmla="*/ 0 h 1964267"/>
              <a:gd name="connsiteX20" fmla="*/ 1176867 w 1591734"/>
              <a:gd name="connsiteY20" fmla="*/ 33867 h 1964267"/>
              <a:gd name="connsiteX21" fmla="*/ 1371600 w 1591734"/>
              <a:gd name="connsiteY21" fmla="*/ 101600 h 1964267"/>
              <a:gd name="connsiteX22" fmla="*/ 1515534 w 1591734"/>
              <a:gd name="connsiteY22" fmla="*/ 203200 h 1964267"/>
              <a:gd name="connsiteX23" fmla="*/ 1591734 w 1591734"/>
              <a:gd name="connsiteY23" fmla="*/ 389467 h 1964267"/>
              <a:gd name="connsiteX24" fmla="*/ 1591734 w 1591734"/>
              <a:gd name="connsiteY24" fmla="*/ 558800 h 1964267"/>
              <a:gd name="connsiteX25" fmla="*/ 1524000 w 1591734"/>
              <a:gd name="connsiteY25" fmla="*/ 728133 h 1964267"/>
              <a:gd name="connsiteX26" fmla="*/ 1413934 w 1591734"/>
              <a:gd name="connsiteY26" fmla="*/ 889000 h 1964267"/>
              <a:gd name="connsiteX27" fmla="*/ 1320800 w 1591734"/>
              <a:gd name="connsiteY27" fmla="*/ 1049867 h 1964267"/>
              <a:gd name="connsiteX28" fmla="*/ 1295400 w 1591734"/>
              <a:gd name="connsiteY28" fmla="*/ 1227667 h 1964267"/>
              <a:gd name="connsiteX29" fmla="*/ 1244600 w 1591734"/>
              <a:gd name="connsiteY29" fmla="*/ 1473200 h 1964267"/>
              <a:gd name="connsiteX30" fmla="*/ 1168400 w 1591734"/>
              <a:gd name="connsiteY30" fmla="*/ 1634067 h 1964267"/>
              <a:gd name="connsiteX31" fmla="*/ 1109134 w 1591734"/>
              <a:gd name="connsiteY31" fmla="*/ 1744133 h 1964267"/>
              <a:gd name="connsiteX32" fmla="*/ 990600 w 1591734"/>
              <a:gd name="connsiteY32" fmla="*/ 1845733 h 1964267"/>
              <a:gd name="connsiteX33" fmla="*/ 838200 w 1591734"/>
              <a:gd name="connsiteY33" fmla="*/ 1938867 h 1964267"/>
              <a:gd name="connsiteX34" fmla="*/ 685800 w 1591734"/>
              <a:gd name="connsiteY34" fmla="*/ 1964267 h 1964267"/>
              <a:gd name="connsiteX35" fmla="*/ 533400 w 1591734"/>
              <a:gd name="connsiteY35" fmla="*/ 1955800 h 1964267"/>
              <a:gd name="connsiteX36" fmla="*/ 338667 w 1591734"/>
              <a:gd name="connsiteY36" fmla="*/ 1964267 h 1964267"/>
              <a:gd name="connsiteX37" fmla="*/ 177800 w 1591734"/>
              <a:gd name="connsiteY37" fmla="*/ 1955800 h 1964267"/>
              <a:gd name="connsiteX38" fmla="*/ 0 w 1591734"/>
              <a:gd name="connsiteY38" fmla="*/ 1955800 h 1964267"/>
              <a:gd name="connsiteX39" fmla="*/ 4833 w 1591734"/>
              <a:gd name="connsiteY39" fmla="*/ 1926402 h 1964267"/>
              <a:gd name="connsiteX40" fmla="*/ 6883 w 1591734"/>
              <a:gd name="connsiteY40" fmla="*/ 1875940 h 1964267"/>
              <a:gd name="connsiteX41" fmla="*/ 21284 w 1591734"/>
              <a:gd name="connsiteY41" fmla="*/ 1825478 h 1964267"/>
              <a:gd name="connsiteX42" fmla="*/ 25790 w 1591734"/>
              <a:gd name="connsiteY42" fmla="*/ 1767281 h 1964267"/>
              <a:gd name="connsiteX43" fmla="*/ 32626 w 1591734"/>
              <a:gd name="connsiteY43" fmla="*/ 1685618 h 1964267"/>
              <a:gd name="connsiteX44" fmla="*/ 41667 w 1591734"/>
              <a:gd name="connsiteY44" fmla="*/ 1611222 h 1964267"/>
              <a:gd name="connsiteX45" fmla="*/ 53939 w 1591734"/>
              <a:gd name="connsiteY45" fmla="*/ 1522688 h 1964267"/>
              <a:gd name="connsiteX46" fmla="*/ 56068 w 1591734"/>
              <a:gd name="connsiteY46" fmla="*/ 1436219 h 1964267"/>
              <a:gd name="connsiteX47" fmla="*/ 67890 w 1591734"/>
              <a:gd name="connsiteY47" fmla="*/ 1344680 h 1964267"/>
              <a:gd name="connsiteX48" fmla="*/ 78485 w 1591734"/>
              <a:gd name="connsiteY48" fmla="*/ 1257611 h 1964267"/>
              <a:gd name="connsiteX49" fmla="*/ 81717 w 1591734"/>
              <a:gd name="connsiteY49" fmla="*/ 1183607 h 1964267"/>
              <a:gd name="connsiteX50" fmla="*/ 97760 w 1591734"/>
              <a:gd name="connsiteY50" fmla="*/ 1103610 h 1964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591734" h="1964267">
                <a:moveTo>
                  <a:pt x="97760" y="1079668"/>
                </a:moveTo>
                <a:lnTo>
                  <a:pt x="106340" y="1040745"/>
                </a:lnTo>
                <a:cubicBezTo>
                  <a:pt x="105522" y="1014787"/>
                  <a:pt x="104703" y="988830"/>
                  <a:pt x="103885" y="962872"/>
                </a:cubicBezTo>
                <a:lnTo>
                  <a:pt x="117463" y="918868"/>
                </a:lnTo>
                <a:lnTo>
                  <a:pt x="125805" y="864332"/>
                </a:lnTo>
                <a:cubicBezTo>
                  <a:pt x="126282" y="844820"/>
                  <a:pt x="126758" y="825309"/>
                  <a:pt x="127235" y="805797"/>
                </a:cubicBezTo>
                <a:lnTo>
                  <a:pt x="132997" y="767594"/>
                </a:lnTo>
                <a:lnTo>
                  <a:pt x="140889" y="708927"/>
                </a:lnTo>
                <a:cubicBezTo>
                  <a:pt x="141666" y="688327"/>
                  <a:pt x="142442" y="667728"/>
                  <a:pt x="143219" y="647128"/>
                </a:cubicBezTo>
                <a:lnTo>
                  <a:pt x="152913" y="592591"/>
                </a:lnTo>
                <a:cubicBezTo>
                  <a:pt x="153540" y="571990"/>
                  <a:pt x="154166" y="551390"/>
                  <a:pt x="154793" y="530789"/>
                </a:cubicBezTo>
                <a:lnTo>
                  <a:pt x="164689" y="468257"/>
                </a:lnTo>
                <a:lnTo>
                  <a:pt x="169676" y="414791"/>
                </a:lnTo>
                <a:lnTo>
                  <a:pt x="174088" y="355393"/>
                </a:lnTo>
                <a:lnTo>
                  <a:pt x="181281" y="286065"/>
                </a:lnTo>
                <a:lnTo>
                  <a:pt x="186267" y="220133"/>
                </a:lnTo>
                <a:lnTo>
                  <a:pt x="372534" y="160867"/>
                </a:lnTo>
                <a:lnTo>
                  <a:pt x="533400" y="76200"/>
                </a:lnTo>
                <a:lnTo>
                  <a:pt x="719667" y="8467"/>
                </a:lnTo>
                <a:lnTo>
                  <a:pt x="956734" y="0"/>
                </a:lnTo>
                <a:lnTo>
                  <a:pt x="1176867" y="33867"/>
                </a:lnTo>
                <a:lnTo>
                  <a:pt x="1371600" y="101600"/>
                </a:lnTo>
                <a:lnTo>
                  <a:pt x="1515534" y="203200"/>
                </a:lnTo>
                <a:lnTo>
                  <a:pt x="1591734" y="389467"/>
                </a:lnTo>
                <a:lnTo>
                  <a:pt x="1591734" y="558800"/>
                </a:lnTo>
                <a:lnTo>
                  <a:pt x="1524000" y="728133"/>
                </a:lnTo>
                <a:lnTo>
                  <a:pt x="1413934" y="889000"/>
                </a:lnTo>
                <a:lnTo>
                  <a:pt x="1320800" y="1049867"/>
                </a:lnTo>
                <a:lnTo>
                  <a:pt x="1295400" y="1227667"/>
                </a:lnTo>
                <a:lnTo>
                  <a:pt x="1244600" y="1473200"/>
                </a:lnTo>
                <a:lnTo>
                  <a:pt x="1168400" y="1634067"/>
                </a:lnTo>
                <a:lnTo>
                  <a:pt x="1109134" y="1744133"/>
                </a:lnTo>
                <a:lnTo>
                  <a:pt x="990600" y="1845733"/>
                </a:lnTo>
                <a:lnTo>
                  <a:pt x="838200" y="1938867"/>
                </a:lnTo>
                <a:lnTo>
                  <a:pt x="685800" y="1964267"/>
                </a:lnTo>
                <a:lnTo>
                  <a:pt x="533400" y="1955800"/>
                </a:lnTo>
                <a:lnTo>
                  <a:pt x="338667" y="1964267"/>
                </a:lnTo>
                <a:lnTo>
                  <a:pt x="177800" y="1955800"/>
                </a:lnTo>
                <a:lnTo>
                  <a:pt x="0" y="1955800"/>
                </a:lnTo>
                <a:lnTo>
                  <a:pt x="4833" y="1926402"/>
                </a:lnTo>
                <a:cubicBezTo>
                  <a:pt x="5516" y="1909581"/>
                  <a:pt x="6200" y="1892761"/>
                  <a:pt x="6883" y="1875940"/>
                </a:cubicBezTo>
                <a:lnTo>
                  <a:pt x="21284" y="1825478"/>
                </a:lnTo>
                <a:lnTo>
                  <a:pt x="25790" y="1767281"/>
                </a:lnTo>
                <a:lnTo>
                  <a:pt x="32626" y="1685618"/>
                </a:lnTo>
                <a:lnTo>
                  <a:pt x="41667" y="1611222"/>
                </a:lnTo>
                <a:lnTo>
                  <a:pt x="53939" y="1522688"/>
                </a:lnTo>
                <a:cubicBezTo>
                  <a:pt x="54649" y="1493865"/>
                  <a:pt x="55358" y="1465042"/>
                  <a:pt x="56068" y="1436219"/>
                </a:cubicBezTo>
                <a:lnTo>
                  <a:pt x="67890" y="1344680"/>
                </a:lnTo>
                <a:lnTo>
                  <a:pt x="78485" y="1257611"/>
                </a:lnTo>
                <a:lnTo>
                  <a:pt x="81717" y="1183607"/>
                </a:lnTo>
                <a:cubicBezTo>
                  <a:pt x="83834" y="1158031"/>
                  <a:pt x="95643" y="1129186"/>
                  <a:pt x="97760" y="1103610"/>
                </a:cubicBezTo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4" name="Прямая соединительная линия 53"/>
          <p:cNvCxnSpPr>
            <a:stCxn id="23" idx="38"/>
            <a:endCxn id="23" idx="15"/>
          </p:cNvCxnSpPr>
          <p:nvPr/>
        </p:nvCxnSpPr>
        <p:spPr>
          <a:xfrm flipV="1">
            <a:off x="4424355" y="1753234"/>
            <a:ext cx="274531" cy="2530567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Прямоугольник 29"/>
              <p:cNvSpPr/>
              <p:nvPr/>
            </p:nvSpPr>
            <p:spPr>
              <a:xfrm>
                <a:off x="4644008" y="1648308"/>
                <a:ext cx="40402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𝑎</m:t>
                      </m:r>
                    </m:oMath>
                  </m:oMathPara>
                </a14:m>
                <a:endParaRPr lang="ru-RU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0" name="Прямоугольник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4008" y="1648308"/>
                <a:ext cx="404020" cy="400110"/>
              </a:xfrm>
              <a:prstGeom prst="rect">
                <a:avLst/>
              </a:prstGeom>
              <a:blipFill rotWithShape="1">
                <a:blip r:embed="rId6"/>
                <a:stretch>
                  <a:fillRect t="-7576" r="-21212" b="-2575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Прямоугольник 3"/>
          <p:cNvSpPr/>
          <p:nvPr/>
        </p:nvSpPr>
        <p:spPr>
          <a:xfrm>
            <a:off x="2715246" y="3799256"/>
            <a:ext cx="17172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</a:rPr>
              <a:t>полуплоскость</a:t>
            </a:r>
            <a:endParaRPr lang="ru-RU" b="1" i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4934755" y="1563561"/>
            <a:ext cx="17172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</a:rPr>
              <a:t>полуплоскость</a:t>
            </a:r>
            <a:endParaRPr lang="ru-RU" b="1" i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55381" y="1131590"/>
            <a:ext cx="10005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solidFill>
                  <a:srgbClr val="C00000"/>
                </a:solidFill>
                <a:latin typeface="Times New Roman"/>
                <a:ea typeface="Calibri"/>
              </a:rPr>
              <a:t>граница</a:t>
            </a:r>
            <a:endParaRPr lang="ru-RU" b="1" i="1" dirty="0">
              <a:solidFill>
                <a:srgbClr val="C00000"/>
              </a:solidFill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4067944" y="1491630"/>
            <a:ext cx="504056" cy="64807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pSp>
        <p:nvGrpSpPr>
          <p:cNvPr id="21" name="Группа 20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22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24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21241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0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50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  <p:bldP spid="40" grpId="0"/>
      <p:bldP spid="34" grpId="0" animBg="1"/>
      <p:bldP spid="29" grpId="0"/>
      <p:bldP spid="36" grpId="0" animBg="1"/>
      <p:bldP spid="30" grpId="0"/>
      <p:bldP spid="4" grpId="0"/>
      <p:bldP spid="37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Прямоугольник 25"/>
          <p:cNvSpPr/>
          <p:nvPr/>
        </p:nvSpPr>
        <p:spPr>
          <a:xfrm>
            <a:off x="-179560" y="-52102"/>
            <a:ext cx="9433048" cy="5236046"/>
          </a:xfrm>
          <a:prstGeom prst="rect">
            <a:avLst/>
          </a:prstGeom>
          <a:solidFill>
            <a:srgbClr val="FFFFEB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 стрелкой 6"/>
          <p:cNvCxnSpPr/>
          <p:nvPr/>
        </p:nvCxnSpPr>
        <p:spPr>
          <a:xfrm flipH="1">
            <a:off x="6156176" y="1203598"/>
            <a:ext cx="864096" cy="3600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8" name="Параллелограмм 17"/>
          <p:cNvSpPr/>
          <p:nvPr/>
        </p:nvSpPr>
        <p:spPr>
          <a:xfrm>
            <a:off x="1548336" y="1998098"/>
            <a:ext cx="6048000" cy="2412000"/>
          </a:xfrm>
          <a:prstGeom prst="parallelogram">
            <a:avLst>
              <a:gd name="adj" fmla="val 59581"/>
            </a:avLst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Полилиния 12"/>
          <p:cNvSpPr/>
          <p:nvPr/>
        </p:nvSpPr>
        <p:spPr>
          <a:xfrm>
            <a:off x="2295525" y="981075"/>
            <a:ext cx="2990850" cy="3429000"/>
          </a:xfrm>
          <a:custGeom>
            <a:avLst/>
            <a:gdLst>
              <a:gd name="connsiteX0" fmla="*/ 0 w 2990850"/>
              <a:gd name="connsiteY0" fmla="*/ 2409825 h 3429000"/>
              <a:gd name="connsiteX1" fmla="*/ 1419225 w 2990850"/>
              <a:gd name="connsiteY1" fmla="*/ 0 h 3429000"/>
              <a:gd name="connsiteX2" fmla="*/ 2990850 w 2990850"/>
              <a:gd name="connsiteY2" fmla="*/ 1009650 h 3429000"/>
              <a:gd name="connsiteX3" fmla="*/ 1552575 w 2990850"/>
              <a:gd name="connsiteY3" fmla="*/ 3429000 h 3429000"/>
              <a:gd name="connsiteX4" fmla="*/ 0 w 2990850"/>
              <a:gd name="connsiteY4" fmla="*/ 2409825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90850" h="3429000">
                <a:moveTo>
                  <a:pt x="0" y="2409825"/>
                </a:moveTo>
                <a:lnTo>
                  <a:pt x="1419225" y="0"/>
                </a:lnTo>
                <a:lnTo>
                  <a:pt x="2990850" y="1009650"/>
                </a:lnTo>
                <a:lnTo>
                  <a:pt x="1552575" y="3429000"/>
                </a:lnTo>
                <a:lnTo>
                  <a:pt x="0" y="2409825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олилиния 13"/>
          <p:cNvSpPr/>
          <p:nvPr/>
        </p:nvSpPr>
        <p:spPr>
          <a:xfrm>
            <a:off x="2990850" y="390525"/>
            <a:ext cx="2276475" cy="4019550"/>
          </a:xfrm>
          <a:custGeom>
            <a:avLst/>
            <a:gdLst>
              <a:gd name="connsiteX0" fmla="*/ 0 w 2276475"/>
              <a:gd name="connsiteY0" fmla="*/ 2400300 h 4019550"/>
              <a:gd name="connsiteX1" fmla="*/ 1400175 w 2276475"/>
              <a:gd name="connsiteY1" fmla="*/ 0 h 4019550"/>
              <a:gd name="connsiteX2" fmla="*/ 2276475 w 2276475"/>
              <a:gd name="connsiteY2" fmla="*/ 1619250 h 4019550"/>
              <a:gd name="connsiteX3" fmla="*/ 866775 w 2276475"/>
              <a:gd name="connsiteY3" fmla="*/ 4019550 h 4019550"/>
              <a:gd name="connsiteX4" fmla="*/ 0 w 2276475"/>
              <a:gd name="connsiteY4" fmla="*/ 2400300 h 4019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76475" h="4019550">
                <a:moveTo>
                  <a:pt x="0" y="2400300"/>
                </a:moveTo>
                <a:lnTo>
                  <a:pt x="1400175" y="0"/>
                </a:lnTo>
                <a:lnTo>
                  <a:pt x="2276475" y="1619250"/>
                </a:lnTo>
                <a:lnTo>
                  <a:pt x="866775" y="4019550"/>
                </a:lnTo>
                <a:lnTo>
                  <a:pt x="0" y="2400300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олилиния 14"/>
          <p:cNvSpPr/>
          <p:nvPr/>
        </p:nvSpPr>
        <p:spPr>
          <a:xfrm>
            <a:off x="3676650" y="333375"/>
            <a:ext cx="1581150" cy="4105275"/>
          </a:xfrm>
          <a:custGeom>
            <a:avLst/>
            <a:gdLst>
              <a:gd name="connsiteX0" fmla="*/ 0 w 1581150"/>
              <a:gd name="connsiteY0" fmla="*/ 2400300 h 4105275"/>
              <a:gd name="connsiteX1" fmla="*/ 1400175 w 1581150"/>
              <a:gd name="connsiteY1" fmla="*/ 0 h 4105275"/>
              <a:gd name="connsiteX2" fmla="*/ 1581150 w 1581150"/>
              <a:gd name="connsiteY2" fmla="*/ 1695450 h 4105275"/>
              <a:gd name="connsiteX3" fmla="*/ 180975 w 1581150"/>
              <a:gd name="connsiteY3" fmla="*/ 4105275 h 4105275"/>
              <a:gd name="connsiteX4" fmla="*/ 0 w 1581150"/>
              <a:gd name="connsiteY4" fmla="*/ 2400300 h 4105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1150" h="4105275">
                <a:moveTo>
                  <a:pt x="0" y="2400300"/>
                </a:moveTo>
                <a:lnTo>
                  <a:pt x="1400175" y="0"/>
                </a:lnTo>
                <a:lnTo>
                  <a:pt x="1581150" y="1695450"/>
                </a:lnTo>
                <a:lnTo>
                  <a:pt x="180975" y="4105275"/>
                </a:lnTo>
                <a:lnTo>
                  <a:pt x="0" y="2400300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араллелограмм 30"/>
          <p:cNvSpPr/>
          <p:nvPr/>
        </p:nvSpPr>
        <p:spPr>
          <a:xfrm>
            <a:off x="3842395" y="2020069"/>
            <a:ext cx="3733200" cy="2412000"/>
          </a:xfrm>
          <a:prstGeom prst="parallelogram">
            <a:avLst>
              <a:gd name="adj" fmla="val 59581"/>
            </a:avLst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Прямоугольник 29"/>
              <p:cNvSpPr/>
              <p:nvPr/>
            </p:nvSpPr>
            <p:spPr>
              <a:xfrm>
                <a:off x="5129014" y="1952253"/>
                <a:ext cx="40402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𝑎</m:t>
                      </m:r>
                    </m:oMath>
                  </m:oMathPara>
                </a14:m>
                <a:endParaRPr lang="ru-RU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0" name="Прямоугольник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9014" y="1952253"/>
                <a:ext cx="404020" cy="400110"/>
              </a:xfrm>
              <a:prstGeom prst="rect">
                <a:avLst/>
              </a:prstGeom>
              <a:blipFill rotWithShape="1">
                <a:blip r:embed="rId3"/>
                <a:stretch>
                  <a:fillRect t="-7576" r="-20896" b="-2575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Прямоугольник 31"/>
          <p:cNvSpPr/>
          <p:nvPr/>
        </p:nvSpPr>
        <p:spPr>
          <a:xfrm>
            <a:off x="6444208" y="771550"/>
            <a:ext cx="18812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</a:rPr>
              <a:t>Двугранный угол</a:t>
            </a:r>
            <a:endParaRPr lang="ru-RU" b="1" i="1" dirty="0">
              <a:solidFill>
                <a:schemeClr val="tx2">
                  <a:lumMod val="50000"/>
                </a:schemeClr>
              </a:solidFill>
            </a:endParaRPr>
          </a:p>
        </p:txBody>
      </p:sp>
      <p:cxnSp>
        <p:nvCxnSpPr>
          <p:cNvPr id="54" name="Прямая соединительная линия 53"/>
          <p:cNvCxnSpPr/>
          <p:nvPr/>
        </p:nvCxnSpPr>
        <p:spPr>
          <a:xfrm flipV="1">
            <a:off x="3851920" y="1985398"/>
            <a:ext cx="1440160" cy="245856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Группа 19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21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22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29874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25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31" grpId="0" animBg="1"/>
      <p:bldP spid="30" grpId="0"/>
      <p:bldP spid="3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Прямоугольник 38"/>
          <p:cNvSpPr/>
          <p:nvPr/>
        </p:nvSpPr>
        <p:spPr>
          <a:xfrm>
            <a:off x="-179560" y="-52102"/>
            <a:ext cx="9433048" cy="5236046"/>
          </a:xfrm>
          <a:prstGeom prst="rect">
            <a:avLst/>
          </a:prstGeom>
          <a:solidFill>
            <a:srgbClr val="FFFFEB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Куб 40"/>
          <p:cNvSpPr/>
          <p:nvPr/>
        </p:nvSpPr>
        <p:spPr>
          <a:xfrm>
            <a:off x="4978410" y="3075806"/>
            <a:ext cx="3770054" cy="1266116"/>
          </a:xfrm>
          <a:prstGeom prst="cube">
            <a:avLst>
              <a:gd name="adj" fmla="val 98685"/>
            </a:avLst>
          </a:prstGeom>
          <a:solidFill>
            <a:srgbClr val="A7D6E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39" y="318343"/>
            <a:ext cx="8655941" cy="66923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251520" y="320452"/>
                <a:ext cx="8640960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b="1" dirty="0" smtClean="0">
                    <a:latin typeface="Times New Roman"/>
                    <a:ea typeface="Calibri"/>
                  </a:rPr>
                  <a:t>Определение</a:t>
                </a:r>
                <a:r>
                  <a:rPr lang="ru-RU" b="1" dirty="0">
                    <a:latin typeface="Times New Roman"/>
                    <a:ea typeface="Calibri"/>
                  </a:rPr>
                  <a:t>. </a:t>
                </a:r>
                <a:r>
                  <a:rPr lang="ru-RU" b="1" i="1" dirty="0">
                    <a:solidFill>
                      <a:schemeClr val="tx2">
                        <a:lumMod val="50000"/>
                      </a:schemeClr>
                    </a:solidFill>
                    <a:latin typeface="Times New Roman"/>
                    <a:ea typeface="Calibri"/>
                  </a:rPr>
                  <a:t>Двугранным углом </a:t>
                </a:r>
                <a:r>
                  <a:rPr lang="ru-RU" dirty="0">
                    <a:latin typeface="Times New Roman"/>
                    <a:ea typeface="Calibri"/>
                  </a:rPr>
                  <a:t>называется фигура, образованная прямой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  <a:ea typeface="Calibri"/>
                      </a:rPr>
                      <m:t>𝑎</m:t>
                    </m:r>
                  </m:oMath>
                </a14:m>
                <a:r>
                  <a:rPr lang="ru-RU" dirty="0">
                    <a:latin typeface="Times New Roman"/>
                    <a:ea typeface="Calibri"/>
                  </a:rPr>
                  <a:t> и </a:t>
                </a:r>
                <a:r>
                  <a:rPr lang="ru-RU" dirty="0" smtClean="0">
                    <a:latin typeface="Times New Roman"/>
                    <a:ea typeface="Calibri"/>
                  </a:rPr>
                  <a:t>двумя </a:t>
                </a:r>
                <a:r>
                  <a:rPr lang="ru-RU" dirty="0">
                    <a:latin typeface="Times New Roman"/>
                    <a:ea typeface="Calibri"/>
                  </a:rPr>
                  <a:t>полуплоскостями с общей границей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  <a:ea typeface="Calibri"/>
                      </a:rPr>
                      <m:t>𝑎</m:t>
                    </m:r>
                  </m:oMath>
                </a14:m>
                <a:r>
                  <a:rPr lang="ru-RU" dirty="0">
                    <a:latin typeface="Times New Roman"/>
                    <a:ea typeface="Calibri"/>
                  </a:rPr>
                  <a:t>, не принадлежащими одной плоскости</a:t>
                </a:r>
                <a:r>
                  <a:rPr lang="ru-RU" dirty="0" smtClean="0">
                    <a:latin typeface="Times New Roman"/>
                    <a:ea typeface="Calibri"/>
                  </a:rPr>
                  <a:t>.</a:t>
                </a:r>
                <a:endParaRPr lang="ru-RU" dirty="0"/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320452"/>
                <a:ext cx="8640960" cy="646331"/>
              </a:xfrm>
              <a:prstGeom prst="rect">
                <a:avLst/>
              </a:prstGeom>
              <a:blipFill rotWithShape="1">
                <a:blip r:embed="rId4"/>
                <a:stretch>
                  <a:fillRect l="-353" t="-4717" r="-1058" b="-1415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Прямоугольник 11"/>
          <p:cNvSpPr/>
          <p:nvPr/>
        </p:nvSpPr>
        <p:spPr>
          <a:xfrm>
            <a:off x="251520" y="1275606"/>
            <a:ext cx="43204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>
                <a:latin typeface="Times New Roman"/>
                <a:ea typeface="Calibri"/>
              </a:rPr>
              <a:t>Полуплоскости</a:t>
            </a:r>
            <a:r>
              <a:rPr lang="ru-RU" dirty="0">
                <a:latin typeface="Times New Roman"/>
                <a:ea typeface="Calibri"/>
              </a:rPr>
              <a:t>, образующие двугранный угол, называются его 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</a:rPr>
              <a:t>гранями</a:t>
            </a:r>
            <a:r>
              <a:rPr lang="ru-RU" dirty="0">
                <a:latin typeface="Times New Roman"/>
                <a:ea typeface="Calibri"/>
              </a:rPr>
              <a:t>.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Прямоугольник 12"/>
              <p:cNvSpPr/>
              <p:nvPr/>
            </p:nvSpPr>
            <p:spPr>
              <a:xfrm>
                <a:off x="246187" y="1923678"/>
                <a:ext cx="4572000" cy="64633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ru-RU" i="1" dirty="0" smtClean="0">
                    <a:latin typeface="Times New Roman"/>
                    <a:ea typeface="Calibri"/>
                  </a:rPr>
                  <a:t>Прямая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  <a:ea typeface="Calibri"/>
                      </a:rPr>
                      <m:t>𝑎</m:t>
                    </m:r>
                  </m:oMath>
                </a14:m>
                <a:r>
                  <a:rPr lang="ru-RU" dirty="0">
                    <a:latin typeface="Times New Roman"/>
                    <a:ea typeface="Calibri"/>
                  </a:rPr>
                  <a:t> </a:t>
                </a:r>
                <a:r>
                  <a:rPr lang="ru-RU" dirty="0" smtClean="0">
                    <a:latin typeface="Times New Roman"/>
                    <a:ea typeface="Calibri"/>
                  </a:rPr>
                  <a:t>называется </a:t>
                </a:r>
                <a:r>
                  <a:rPr lang="ru-RU" i="1" dirty="0">
                    <a:solidFill>
                      <a:schemeClr val="tx2">
                        <a:lumMod val="50000"/>
                      </a:schemeClr>
                    </a:solidFill>
                    <a:latin typeface="Times New Roman"/>
                    <a:ea typeface="Calibri"/>
                  </a:rPr>
                  <a:t>ребром</a:t>
                </a:r>
                <a:r>
                  <a:rPr lang="ru-RU" dirty="0">
                    <a:latin typeface="Times New Roman"/>
                    <a:ea typeface="Calibri"/>
                  </a:rPr>
                  <a:t> двугранного угла.</a:t>
                </a:r>
                <a:endParaRPr lang="ru-RU" dirty="0"/>
              </a:p>
            </p:txBody>
          </p:sp>
        </mc:Choice>
        <mc:Fallback xmlns="">
          <p:sp>
            <p:nvSpPr>
              <p:cNvPr id="13" name="Прямоугольник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187" y="1923678"/>
                <a:ext cx="4572000" cy="646331"/>
              </a:xfrm>
              <a:prstGeom prst="rect">
                <a:avLst/>
              </a:prstGeom>
              <a:blipFill rotWithShape="1">
                <a:blip r:embed="rId5"/>
                <a:stretch>
                  <a:fillRect l="-1067" t="-4717" b="-1415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Прямоугольник 69"/>
              <p:cNvSpPr/>
              <p:nvPr/>
            </p:nvSpPr>
            <p:spPr>
              <a:xfrm>
                <a:off x="247451" y="2571750"/>
                <a:ext cx="4305499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dirty="0" smtClean="0">
                    <a:latin typeface="Times New Roman"/>
                    <a:ea typeface="Calibri"/>
                  </a:rPr>
                  <a:t>Двугранный угол, ребро которого есть прямая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  <a:ea typeface="Calibri"/>
                      </a:rPr>
                      <m:t>𝐴𝐵</m:t>
                    </m:r>
                  </m:oMath>
                </a14:m>
                <a:r>
                  <a:rPr lang="ru-RU" dirty="0">
                    <a:latin typeface="Times New Roman"/>
                    <a:ea typeface="Calibri"/>
                  </a:rPr>
                  <a:t>, а гранями являются полуплоскости </a:t>
                </a:r>
                <a14:m>
                  <m:oMath xmlns:m="http://schemas.openxmlformats.org/officeDocument/2006/math">
                    <m:r>
                      <a:rPr lang="ru-RU" i="1" dirty="0" smtClean="0">
                        <a:latin typeface="Cambria Math"/>
                        <a:ea typeface="Cambria Math"/>
                      </a:rPr>
                      <m:t>𝛼</m:t>
                    </m:r>
                  </m:oMath>
                </a14:m>
                <a:r>
                  <a:rPr lang="ru-RU" dirty="0">
                    <a:latin typeface="Times New Roman"/>
                    <a:ea typeface="Calibri"/>
                  </a:rPr>
                  <a:t> и </a:t>
                </a:r>
                <a14:m>
                  <m:oMath xmlns:m="http://schemas.openxmlformats.org/officeDocument/2006/math">
                    <m:r>
                      <a:rPr lang="ru-RU" i="1" dirty="0" smtClean="0">
                        <a:latin typeface="Cambria Math"/>
                        <a:ea typeface="Cambria Math"/>
                      </a:rPr>
                      <m:t>𝛽</m:t>
                    </m:r>
                  </m:oMath>
                </a14:m>
                <a:r>
                  <a:rPr lang="ru-RU" dirty="0">
                    <a:latin typeface="Times New Roman"/>
                    <a:ea typeface="Calibri"/>
                  </a:rPr>
                  <a:t>, обозначают </a:t>
                </a:r>
                <a:r>
                  <a:rPr lang="ru-RU" dirty="0" smtClean="0">
                    <a:latin typeface="Times New Roman"/>
                    <a:ea typeface="Calibri"/>
                  </a:rPr>
                  <a:t>так</a:t>
                </a:r>
                <a:r>
                  <a:rPr lang="en-US" dirty="0" smtClean="0">
                    <a:latin typeface="Times New Roman"/>
                    <a:ea typeface="Calibri"/>
                  </a:rPr>
                  <a:t>:</a:t>
                </a:r>
                <a:r>
                  <a:rPr lang="ru-RU" dirty="0" smtClean="0">
                    <a:latin typeface="Times New Roman"/>
                    <a:ea typeface="Calibri"/>
                  </a:rPr>
                  <a:t> 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0" name="Прямоугольник 6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451" y="2571750"/>
                <a:ext cx="4305499" cy="923330"/>
              </a:xfrm>
              <a:prstGeom prst="rect">
                <a:avLst/>
              </a:prstGeom>
              <a:blipFill rotWithShape="1">
                <a:blip r:embed="rId6"/>
                <a:stretch>
                  <a:fillRect l="-1275" t="-3311" b="-993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Куб 34"/>
          <p:cNvSpPr/>
          <p:nvPr/>
        </p:nvSpPr>
        <p:spPr>
          <a:xfrm rot="5400000" flipH="1">
            <a:off x="4011536" y="2095527"/>
            <a:ext cx="3193990" cy="1266116"/>
          </a:xfrm>
          <a:prstGeom prst="cube">
            <a:avLst>
              <a:gd name="adj" fmla="val 98685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6" name="Прямая со стрелкой 35"/>
          <p:cNvCxnSpPr/>
          <p:nvPr/>
        </p:nvCxnSpPr>
        <p:spPr>
          <a:xfrm flipH="1">
            <a:off x="5796136" y="1923678"/>
            <a:ext cx="1800200" cy="576064"/>
          </a:xfrm>
          <a:prstGeom prst="straightConnector1">
            <a:avLst/>
          </a:prstGeom>
          <a:ln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7" name="Прямоугольник 36"/>
          <p:cNvSpPr/>
          <p:nvPr/>
        </p:nvSpPr>
        <p:spPr>
          <a:xfrm>
            <a:off x="7343454" y="1491630"/>
            <a:ext cx="7569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</a:rPr>
              <a:t>грани</a:t>
            </a:r>
            <a:endParaRPr lang="ru-RU" b="1" i="1" dirty="0">
              <a:solidFill>
                <a:schemeClr val="tx2">
                  <a:lumMod val="50000"/>
                </a:schemeClr>
              </a:solidFill>
            </a:endParaRPr>
          </a:p>
        </p:txBody>
      </p:sp>
      <p:cxnSp>
        <p:nvCxnSpPr>
          <p:cNvPr id="46" name="Прямая со стрелкой 45"/>
          <p:cNvCxnSpPr/>
          <p:nvPr/>
        </p:nvCxnSpPr>
        <p:spPr>
          <a:xfrm flipH="1">
            <a:off x="6931330" y="1915211"/>
            <a:ext cx="656456" cy="1656184"/>
          </a:xfrm>
          <a:prstGeom prst="straightConnector1">
            <a:avLst/>
          </a:prstGeom>
          <a:ln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4927845" y="2266784"/>
                <a:ext cx="38241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 dirty="0" smtClean="0">
                          <a:solidFill>
                            <a:schemeClr val="accent5"/>
                          </a:solidFill>
                          <a:latin typeface="Cambria Math"/>
                          <a:ea typeface="Cambria Math"/>
                        </a:rPr>
                        <m:t>𝛼</m:t>
                      </m:r>
                    </m:oMath>
                  </m:oMathPara>
                </a14:m>
                <a:endParaRPr lang="ru-RU" dirty="0">
                  <a:solidFill>
                    <a:schemeClr val="accent5"/>
                  </a:solidFill>
                </a:endParaRPr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7845" y="2266784"/>
                <a:ext cx="382412" cy="369332"/>
              </a:xfrm>
              <a:prstGeom prst="rect">
                <a:avLst/>
              </a:prstGeom>
              <a:blipFill rotWithShape="1">
                <a:blip r:embed="rId7"/>
                <a:stretch>
                  <a:fillRect t="-8333" r="-22222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Прямоугольник 13"/>
              <p:cNvSpPr/>
              <p:nvPr/>
            </p:nvSpPr>
            <p:spPr>
              <a:xfrm>
                <a:off x="8231669" y="3033471"/>
                <a:ext cx="38401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 dirty="0" smtClean="0">
                          <a:solidFill>
                            <a:schemeClr val="accent5"/>
                          </a:solidFill>
                          <a:latin typeface="Cambria Math"/>
                          <a:ea typeface="Cambria Math"/>
                        </a:rPr>
                        <m:t>𝛽</m:t>
                      </m:r>
                    </m:oMath>
                  </m:oMathPara>
                </a14:m>
                <a:endParaRPr lang="ru-RU" dirty="0">
                  <a:solidFill>
                    <a:schemeClr val="accent5"/>
                  </a:solidFill>
                </a:endParaRPr>
              </a:p>
            </p:txBody>
          </p:sp>
        </mc:Choice>
        <mc:Fallback xmlns="">
          <p:sp>
            <p:nvSpPr>
              <p:cNvPr id="14" name="Прямоугольник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1669" y="3033471"/>
                <a:ext cx="384016" cy="369332"/>
              </a:xfrm>
              <a:prstGeom prst="rect">
                <a:avLst/>
              </a:prstGeom>
              <a:blipFill rotWithShape="1">
                <a:blip r:embed="rId8"/>
                <a:stretch>
                  <a:fillRect t="-8333" r="-22222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Прямоугольник 48"/>
              <p:cNvSpPr/>
              <p:nvPr/>
            </p:nvSpPr>
            <p:spPr>
              <a:xfrm>
                <a:off x="6274791" y="2758101"/>
                <a:ext cx="40402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𝑎</m:t>
                      </m:r>
                    </m:oMath>
                  </m:oMathPara>
                </a14:m>
                <a:endParaRPr lang="ru-RU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9" name="Прямоугольник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4791" y="2758101"/>
                <a:ext cx="404020" cy="400110"/>
              </a:xfrm>
              <a:prstGeom prst="rect">
                <a:avLst/>
              </a:prstGeom>
              <a:blipFill rotWithShape="1">
                <a:blip r:embed="rId9"/>
                <a:stretch>
                  <a:fillRect t="-7576" r="-20896" b="-2575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3" name="Прямая соединительная линия 52"/>
          <p:cNvCxnSpPr/>
          <p:nvPr/>
        </p:nvCxnSpPr>
        <p:spPr>
          <a:xfrm flipV="1">
            <a:off x="4788024" y="2859783"/>
            <a:ext cx="1656184" cy="1656183"/>
          </a:xfrm>
          <a:prstGeom prst="line">
            <a:avLst/>
          </a:prstGeom>
          <a:ln w="19050">
            <a:solidFill>
              <a:srgbClr val="C0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Прямоугольник 53"/>
              <p:cNvSpPr/>
              <p:nvPr/>
            </p:nvSpPr>
            <p:spPr>
              <a:xfrm>
                <a:off x="5076056" y="3609543"/>
                <a:ext cx="38568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𝐴</m:t>
                      </m:r>
                    </m:oMath>
                  </m:oMathPara>
                </a14:m>
                <a:endParaRPr lang="ru-RU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4" name="Прямоугольник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6056" y="3609543"/>
                <a:ext cx="385682" cy="369332"/>
              </a:xfrm>
              <a:prstGeom prst="rect">
                <a:avLst/>
              </a:prstGeom>
              <a:blipFill rotWithShape="1">
                <a:blip r:embed="rId10"/>
                <a:stretch>
                  <a:fillRect t="-8197" r="-20635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Овал 59"/>
          <p:cNvSpPr/>
          <p:nvPr/>
        </p:nvSpPr>
        <p:spPr>
          <a:xfrm>
            <a:off x="5275146" y="3961116"/>
            <a:ext cx="72000" cy="72000"/>
          </a:xfrm>
          <a:prstGeom prst="ellipse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8" name="Овал 67"/>
          <p:cNvSpPr/>
          <p:nvPr/>
        </p:nvSpPr>
        <p:spPr>
          <a:xfrm>
            <a:off x="5987654" y="3245231"/>
            <a:ext cx="72000" cy="72000"/>
          </a:xfrm>
          <a:prstGeom prst="ellipse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Прямоугольник 68"/>
              <p:cNvSpPr/>
              <p:nvPr/>
            </p:nvSpPr>
            <p:spPr>
              <a:xfrm>
                <a:off x="5813070" y="2914864"/>
                <a:ext cx="39606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𝐵</m:t>
                      </m:r>
                    </m:oMath>
                  </m:oMathPara>
                </a14:m>
                <a:endParaRPr lang="ru-RU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9" name="Прямоугольник 6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3070" y="2914864"/>
                <a:ext cx="396069" cy="369332"/>
              </a:xfrm>
              <a:prstGeom prst="rect">
                <a:avLst/>
              </a:prstGeom>
              <a:blipFill rotWithShape="1">
                <a:blip r:embed="rId11"/>
                <a:stretch>
                  <a:fillRect t="-8197" r="-20000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1738287" y="3456227"/>
                <a:ext cx="86914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𝜶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𝑨𝑩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𝜷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8287" y="3456227"/>
                <a:ext cx="869149" cy="369332"/>
              </a:xfrm>
              <a:prstGeom prst="rect">
                <a:avLst/>
              </a:prstGeom>
              <a:blipFill rotWithShape="1">
                <a:blip r:embed="rId12"/>
                <a:stretch>
                  <a:fillRect t="-8197" r="-9091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Прямоугольник 16"/>
              <p:cNvSpPr/>
              <p:nvPr/>
            </p:nvSpPr>
            <p:spPr>
              <a:xfrm>
                <a:off x="251520" y="3767311"/>
                <a:ext cx="4572000" cy="923330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ru-RU" dirty="0" smtClean="0">
                    <a:latin typeface="Times New Roman"/>
                    <a:ea typeface="Calibri"/>
                  </a:rPr>
                  <a:t>Двугранный </a:t>
                </a:r>
                <a:r>
                  <a:rPr lang="ru-RU" dirty="0">
                    <a:latin typeface="Times New Roman"/>
                    <a:ea typeface="Calibri"/>
                  </a:rPr>
                  <a:t>угол с ребром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  <a:ea typeface="Calibri"/>
                      </a:rPr>
                      <m:t>𝐴𝐵</m:t>
                    </m:r>
                  </m:oMath>
                </a14:m>
                <a:r>
                  <a:rPr lang="ru-RU" dirty="0" smtClean="0">
                    <a:latin typeface="Times New Roman"/>
                    <a:ea typeface="Calibri"/>
                  </a:rPr>
                  <a:t>, на </a:t>
                </a:r>
                <a:r>
                  <a:rPr lang="ru-RU" dirty="0">
                    <a:latin typeface="Times New Roman"/>
                    <a:ea typeface="Calibri"/>
                  </a:rPr>
                  <a:t>разных гранях которого отмечены точки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  <a:ea typeface="Calibri"/>
                      </a:rPr>
                      <m:t>𝐶</m:t>
                    </m:r>
                  </m:oMath>
                </a14:m>
                <a:r>
                  <a:rPr lang="ru-RU" dirty="0">
                    <a:latin typeface="Times New Roman"/>
                    <a:ea typeface="Calibri"/>
                  </a:rPr>
                  <a:t> и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  <a:ea typeface="Calibri"/>
                      </a:rPr>
                      <m:t>𝐷</m:t>
                    </m:r>
                  </m:oMath>
                </a14:m>
                <a:r>
                  <a:rPr lang="ru-RU" dirty="0">
                    <a:latin typeface="Times New Roman"/>
                    <a:ea typeface="Calibri"/>
                  </a:rPr>
                  <a:t>, то двугранный угол называют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/>
                        <a:ea typeface="Calibri"/>
                      </a:rPr>
                      <m:t>𝑪𝑨𝑩𝑫</m:t>
                    </m:r>
                  </m:oMath>
                </a14:m>
                <a:r>
                  <a:rPr lang="ru-RU" dirty="0">
                    <a:latin typeface="Times New Roman"/>
                    <a:ea typeface="Calibri"/>
                  </a:rPr>
                  <a:t>.</a:t>
                </a:r>
                <a:endParaRPr lang="ru-RU" dirty="0"/>
              </a:p>
            </p:txBody>
          </p:sp>
        </mc:Choice>
        <mc:Fallback xmlns="">
          <p:sp>
            <p:nvSpPr>
              <p:cNvPr id="17" name="Прямоугольник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3767311"/>
                <a:ext cx="4572000" cy="923330"/>
              </a:xfrm>
              <a:prstGeom prst="rect">
                <a:avLst/>
              </a:prstGeom>
              <a:blipFill rotWithShape="1">
                <a:blip r:embed="rId13"/>
                <a:stretch>
                  <a:fillRect l="-1067" t="-3311" b="-993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2" name="Овал 71"/>
          <p:cNvSpPr/>
          <p:nvPr/>
        </p:nvSpPr>
        <p:spPr>
          <a:xfrm>
            <a:off x="5592592" y="2223048"/>
            <a:ext cx="72000" cy="72000"/>
          </a:xfrm>
          <a:prstGeom prst="ellipse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Прямоугольник 72"/>
              <p:cNvSpPr/>
              <p:nvPr/>
            </p:nvSpPr>
            <p:spPr>
              <a:xfrm>
                <a:off x="5364088" y="1923678"/>
                <a:ext cx="39869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𝐶</m:t>
                      </m:r>
                    </m:oMath>
                  </m:oMathPara>
                </a14:m>
                <a:endParaRPr lang="ru-RU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3" name="Прямоугольник 7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4088" y="1923678"/>
                <a:ext cx="398699" cy="369332"/>
              </a:xfrm>
              <a:prstGeom prst="rect">
                <a:avLst/>
              </a:prstGeom>
              <a:blipFill rotWithShape="1">
                <a:blip r:embed="rId14"/>
                <a:stretch>
                  <a:fillRect t="-8333" r="-18462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4" name="Овал 73"/>
          <p:cNvSpPr/>
          <p:nvPr/>
        </p:nvSpPr>
        <p:spPr>
          <a:xfrm>
            <a:off x="7348234" y="4011918"/>
            <a:ext cx="72000" cy="72000"/>
          </a:xfrm>
          <a:prstGeom prst="ellipse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Прямоугольник 74"/>
              <p:cNvSpPr/>
              <p:nvPr/>
            </p:nvSpPr>
            <p:spPr>
              <a:xfrm>
                <a:off x="7119730" y="3712548"/>
                <a:ext cx="40459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𝐷</m:t>
                      </m:r>
                    </m:oMath>
                  </m:oMathPara>
                </a14:m>
                <a:endParaRPr lang="ru-RU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5" name="Прямоугольник 7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9730" y="3712548"/>
                <a:ext cx="404598" cy="369332"/>
              </a:xfrm>
              <a:prstGeom prst="rect">
                <a:avLst/>
              </a:prstGeom>
              <a:blipFill rotWithShape="1">
                <a:blip r:embed="rId15"/>
                <a:stretch>
                  <a:fillRect t="-8197" r="-19697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Прямоугольник 1"/>
          <p:cNvSpPr/>
          <p:nvPr/>
        </p:nvSpPr>
        <p:spPr>
          <a:xfrm rot="18958166">
            <a:off x="5182086" y="3267541"/>
            <a:ext cx="7459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</a:rPr>
              <a:t>ребро</a:t>
            </a:r>
            <a:endParaRPr lang="ru-RU" b="1" dirty="0"/>
          </a:p>
        </p:txBody>
      </p:sp>
      <p:grpSp>
        <p:nvGrpSpPr>
          <p:cNvPr id="33" name="Группа 32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34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38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8759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000" tmFilter="0, 0; .2, .5; .8, .5; 1, 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500" autoRev="1" fill="hold"/>
                                        <p:tgtEl>
                                          <p:spTgt spid="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" grpId="0"/>
      <p:bldP spid="12" grpId="0"/>
      <p:bldP spid="13" grpId="0"/>
      <p:bldP spid="70" grpId="0"/>
      <p:bldP spid="35" grpId="0" animBg="1"/>
      <p:bldP spid="37" grpId="0"/>
      <p:bldP spid="37" grpId="1"/>
      <p:bldP spid="8" grpId="0"/>
      <p:bldP spid="8" grpId="1"/>
      <p:bldP spid="14" grpId="0"/>
      <p:bldP spid="14" grpId="1"/>
      <p:bldP spid="49" grpId="0"/>
      <p:bldP spid="49" grpId="1"/>
      <p:bldP spid="54" grpId="0"/>
      <p:bldP spid="60" grpId="0" animBg="1"/>
      <p:bldP spid="68" grpId="0" animBg="1"/>
      <p:bldP spid="69" grpId="0"/>
      <p:bldP spid="71" grpId="0"/>
      <p:bldP spid="17" grpId="0"/>
      <p:bldP spid="72" grpId="0" animBg="1"/>
      <p:bldP spid="73" grpId="0"/>
      <p:bldP spid="74" grpId="0" animBg="1"/>
      <p:bldP spid="75" grpId="0"/>
      <p:bldP spid="2" grpId="0"/>
      <p:bldP spid="2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35313" y="411510"/>
            <a:ext cx="206979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i="1" dirty="0" smtClean="0">
                <a:latin typeface="Times New Roman"/>
                <a:ea typeface="Calibri"/>
              </a:rPr>
              <a:t>Двугранный угол</a:t>
            </a:r>
            <a:endParaRPr lang="ru-RU" sz="2000" b="1" i="1" dirty="0"/>
          </a:p>
        </p:txBody>
      </p:sp>
      <p:pic>
        <p:nvPicPr>
          <p:cNvPr id="1026" name="Picture 2" descr="\\USER-PC-15\projects\Руслан\рисунки Png\070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353194" y="555527"/>
            <a:ext cx="3790805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\\USER-PC-15\projects\Руслан\рисунки Png\088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276" y="2427733"/>
            <a:ext cx="3672408" cy="2401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987574"/>
            <a:ext cx="2537039" cy="170765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827584" y="915566"/>
            <a:ext cx="2736304" cy="1872208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 11"/>
          <p:cNvSpPr/>
          <p:nvPr/>
        </p:nvSpPr>
        <p:spPr>
          <a:xfrm>
            <a:off x="1076325" y="990600"/>
            <a:ext cx="2378075" cy="1546225"/>
          </a:xfrm>
          <a:custGeom>
            <a:avLst/>
            <a:gdLst>
              <a:gd name="connsiteX0" fmla="*/ 168275 w 2359025"/>
              <a:gd name="connsiteY0" fmla="*/ 1524000 h 1524000"/>
              <a:gd name="connsiteX1" fmla="*/ 1285875 w 2359025"/>
              <a:gd name="connsiteY1" fmla="*/ 1355725 h 1524000"/>
              <a:gd name="connsiteX2" fmla="*/ 2359025 w 2359025"/>
              <a:gd name="connsiteY2" fmla="*/ 1146175 h 1524000"/>
              <a:gd name="connsiteX3" fmla="*/ 2016125 w 2359025"/>
              <a:gd name="connsiteY3" fmla="*/ 0 h 1524000"/>
              <a:gd name="connsiteX4" fmla="*/ 1012825 w 2359025"/>
              <a:gd name="connsiteY4" fmla="*/ 222250 h 1524000"/>
              <a:gd name="connsiteX5" fmla="*/ 0 w 2359025"/>
              <a:gd name="connsiteY5" fmla="*/ 304800 h 1524000"/>
              <a:gd name="connsiteX6" fmla="*/ 168275 w 2359025"/>
              <a:gd name="connsiteY6" fmla="*/ 1524000 h 1524000"/>
              <a:gd name="connsiteX0" fmla="*/ 168275 w 2359025"/>
              <a:gd name="connsiteY0" fmla="*/ 1524000 h 1524000"/>
              <a:gd name="connsiteX1" fmla="*/ 1270000 w 2359025"/>
              <a:gd name="connsiteY1" fmla="*/ 1336675 h 1524000"/>
              <a:gd name="connsiteX2" fmla="*/ 2359025 w 2359025"/>
              <a:gd name="connsiteY2" fmla="*/ 1146175 h 1524000"/>
              <a:gd name="connsiteX3" fmla="*/ 2016125 w 2359025"/>
              <a:gd name="connsiteY3" fmla="*/ 0 h 1524000"/>
              <a:gd name="connsiteX4" fmla="*/ 1012825 w 2359025"/>
              <a:gd name="connsiteY4" fmla="*/ 222250 h 1524000"/>
              <a:gd name="connsiteX5" fmla="*/ 0 w 2359025"/>
              <a:gd name="connsiteY5" fmla="*/ 304800 h 1524000"/>
              <a:gd name="connsiteX6" fmla="*/ 168275 w 2359025"/>
              <a:gd name="connsiteY6" fmla="*/ 1524000 h 1524000"/>
              <a:gd name="connsiteX0" fmla="*/ 177800 w 2359025"/>
              <a:gd name="connsiteY0" fmla="*/ 1546225 h 1546225"/>
              <a:gd name="connsiteX1" fmla="*/ 1270000 w 2359025"/>
              <a:gd name="connsiteY1" fmla="*/ 1336675 h 1546225"/>
              <a:gd name="connsiteX2" fmla="*/ 2359025 w 2359025"/>
              <a:gd name="connsiteY2" fmla="*/ 1146175 h 1546225"/>
              <a:gd name="connsiteX3" fmla="*/ 2016125 w 2359025"/>
              <a:gd name="connsiteY3" fmla="*/ 0 h 1546225"/>
              <a:gd name="connsiteX4" fmla="*/ 1012825 w 2359025"/>
              <a:gd name="connsiteY4" fmla="*/ 222250 h 1546225"/>
              <a:gd name="connsiteX5" fmla="*/ 0 w 2359025"/>
              <a:gd name="connsiteY5" fmla="*/ 304800 h 1546225"/>
              <a:gd name="connsiteX6" fmla="*/ 177800 w 2359025"/>
              <a:gd name="connsiteY6" fmla="*/ 1546225 h 1546225"/>
              <a:gd name="connsiteX0" fmla="*/ 177800 w 2378075"/>
              <a:gd name="connsiteY0" fmla="*/ 1546225 h 1546225"/>
              <a:gd name="connsiteX1" fmla="*/ 1270000 w 2378075"/>
              <a:gd name="connsiteY1" fmla="*/ 1336675 h 1546225"/>
              <a:gd name="connsiteX2" fmla="*/ 2378075 w 2378075"/>
              <a:gd name="connsiteY2" fmla="*/ 1196975 h 1546225"/>
              <a:gd name="connsiteX3" fmla="*/ 2016125 w 2378075"/>
              <a:gd name="connsiteY3" fmla="*/ 0 h 1546225"/>
              <a:gd name="connsiteX4" fmla="*/ 1012825 w 2378075"/>
              <a:gd name="connsiteY4" fmla="*/ 222250 h 1546225"/>
              <a:gd name="connsiteX5" fmla="*/ 0 w 2378075"/>
              <a:gd name="connsiteY5" fmla="*/ 304800 h 1546225"/>
              <a:gd name="connsiteX6" fmla="*/ 177800 w 2378075"/>
              <a:gd name="connsiteY6" fmla="*/ 1546225 h 1546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78075" h="1546225">
                <a:moveTo>
                  <a:pt x="177800" y="1546225"/>
                </a:moveTo>
                <a:lnTo>
                  <a:pt x="1270000" y="1336675"/>
                </a:lnTo>
                <a:lnTo>
                  <a:pt x="2378075" y="1196975"/>
                </a:lnTo>
                <a:lnTo>
                  <a:pt x="2016125" y="0"/>
                </a:lnTo>
                <a:lnTo>
                  <a:pt x="1012825" y="222250"/>
                </a:lnTo>
                <a:lnTo>
                  <a:pt x="0" y="304800"/>
                </a:lnTo>
                <a:lnTo>
                  <a:pt x="177800" y="1546225"/>
                </a:lnTo>
                <a:close/>
              </a:path>
            </a:pathLst>
          </a:cu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5" name="Прямая соединительная линия 14"/>
          <p:cNvCxnSpPr>
            <a:stCxn id="12" idx="1"/>
          </p:cNvCxnSpPr>
          <p:nvPr/>
        </p:nvCxnSpPr>
        <p:spPr>
          <a:xfrm flipH="1" flipV="1">
            <a:off x="2092996" y="1213124"/>
            <a:ext cx="253329" cy="1114151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олилиния 16"/>
          <p:cNvSpPr/>
          <p:nvPr/>
        </p:nvSpPr>
        <p:spPr>
          <a:xfrm>
            <a:off x="5402580" y="434340"/>
            <a:ext cx="3497580" cy="3032760"/>
          </a:xfrm>
          <a:custGeom>
            <a:avLst/>
            <a:gdLst>
              <a:gd name="connsiteX0" fmla="*/ 0 w 3497580"/>
              <a:gd name="connsiteY0" fmla="*/ 2103120 h 3032760"/>
              <a:gd name="connsiteX1" fmla="*/ 2026920 w 3497580"/>
              <a:gd name="connsiteY1" fmla="*/ 3032760 h 3032760"/>
              <a:gd name="connsiteX2" fmla="*/ 3497580 w 3497580"/>
              <a:gd name="connsiteY2" fmla="*/ 2240280 h 3032760"/>
              <a:gd name="connsiteX3" fmla="*/ 3467100 w 3497580"/>
              <a:gd name="connsiteY3" fmla="*/ 327660 h 3032760"/>
              <a:gd name="connsiteX4" fmla="*/ 1226820 w 3497580"/>
              <a:gd name="connsiteY4" fmla="*/ 0 h 3032760"/>
              <a:gd name="connsiteX5" fmla="*/ 1066800 w 3497580"/>
              <a:gd name="connsiteY5" fmla="*/ 1371600 h 3032760"/>
              <a:gd name="connsiteX6" fmla="*/ 0 w 3497580"/>
              <a:gd name="connsiteY6" fmla="*/ 2103120 h 3032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97580" h="3032760">
                <a:moveTo>
                  <a:pt x="0" y="2103120"/>
                </a:moveTo>
                <a:lnTo>
                  <a:pt x="2026920" y="3032760"/>
                </a:lnTo>
                <a:lnTo>
                  <a:pt x="3497580" y="2240280"/>
                </a:lnTo>
                <a:lnTo>
                  <a:pt x="3467100" y="327660"/>
                </a:lnTo>
                <a:lnTo>
                  <a:pt x="1226820" y="0"/>
                </a:lnTo>
                <a:lnTo>
                  <a:pt x="1066800" y="1371600"/>
                </a:lnTo>
                <a:lnTo>
                  <a:pt x="0" y="2103120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олилиния 17"/>
          <p:cNvSpPr/>
          <p:nvPr/>
        </p:nvSpPr>
        <p:spPr>
          <a:xfrm>
            <a:off x="5519738" y="671513"/>
            <a:ext cx="3033712" cy="2557462"/>
          </a:xfrm>
          <a:custGeom>
            <a:avLst/>
            <a:gdLst>
              <a:gd name="connsiteX0" fmla="*/ 1114425 w 3033712"/>
              <a:gd name="connsiteY0" fmla="*/ 1333500 h 2557462"/>
              <a:gd name="connsiteX1" fmla="*/ 1228725 w 3033712"/>
              <a:gd name="connsiteY1" fmla="*/ 0 h 2557462"/>
              <a:gd name="connsiteX2" fmla="*/ 3033712 w 3033712"/>
              <a:gd name="connsiteY2" fmla="*/ 247650 h 2557462"/>
              <a:gd name="connsiteX3" fmla="*/ 2814637 w 3033712"/>
              <a:gd name="connsiteY3" fmla="*/ 1847850 h 2557462"/>
              <a:gd name="connsiteX4" fmla="*/ 1814512 w 3033712"/>
              <a:gd name="connsiteY4" fmla="*/ 2557462 h 2557462"/>
              <a:gd name="connsiteX5" fmla="*/ 0 w 3033712"/>
              <a:gd name="connsiteY5" fmla="*/ 1824037 h 2557462"/>
              <a:gd name="connsiteX6" fmla="*/ 1114425 w 3033712"/>
              <a:gd name="connsiteY6" fmla="*/ 1333500 h 2557462"/>
              <a:gd name="connsiteX0" fmla="*/ 1114425 w 3033712"/>
              <a:gd name="connsiteY0" fmla="*/ 1333500 h 2557462"/>
              <a:gd name="connsiteX1" fmla="*/ 1228725 w 3033712"/>
              <a:gd name="connsiteY1" fmla="*/ 0 h 2557462"/>
              <a:gd name="connsiteX2" fmla="*/ 3033712 w 3033712"/>
              <a:gd name="connsiteY2" fmla="*/ 247650 h 2557462"/>
              <a:gd name="connsiteX3" fmla="*/ 2814637 w 3033712"/>
              <a:gd name="connsiteY3" fmla="*/ 1847850 h 2557462"/>
              <a:gd name="connsiteX4" fmla="*/ 1814512 w 3033712"/>
              <a:gd name="connsiteY4" fmla="*/ 2557462 h 2557462"/>
              <a:gd name="connsiteX5" fmla="*/ 0 w 3033712"/>
              <a:gd name="connsiteY5" fmla="*/ 1809749 h 2557462"/>
              <a:gd name="connsiteX6" fmla="*/ 1114425 w 3033712"/>
              <a:gd name="connsiteY6" fmla="*/ 1333500 h 2557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33712" h="2557462">
                <a:moveTo>
                  <a:pt x="1114425" y="1333500"/>
                </a:moveTo>
                <a:lnTo>
                  <a:pt x="1228725" y="0"/>
                </a:lnTo>
                <a:lnTo>
                  <a:pt x="3033712" y="247650"/>
                </a:lnTo>
                <a:lnTo>
                  <a:pt x="2814637" y="1847850"/>
                </a:lnTo>
                <a:lnTo>
                  <a:pt x="1814512" y="2557462"/>
                </a:lnTo>
                <a:lnTo>
                  <a:pt x="0" y="1809749"/>
                </a:lnTo>
                <a:lnTo>
                  <a:pt x="1114425" y="1333500"/>
                </a:lnTo>
                <a:close/>
              </a:path>
            </a:pathLst>
          </a:cu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0" name="Прямая соединительная линия 19"/>
          <p:cNvCxnSpPr>
            <a:stCxn id="18" idx="0"/>
            <a:endCxn id="18" idx="3"/>
          </p:cNvCxnSpPr>
          <p:nvPr/>
        </p:nvCxnSpPr>
        <p:spPr>
          <a:xfrm>
            <a:off x="6634163" y="2005013"/>
            <a:ext cx="1700212" cy="51435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олилиния 20"/>
          <p:cNvSpPr/>
          <p:nvPr/>
        </p:nvSpPr>
        <p:spPr>
          <a:xfrm>
            <a:off x="2817568" y="2552700"/>
            <a:ext cx="3592757" cy="2219325"/>
          </a:xfrm>
          <a:custGeom>
            <a:avLst/>
            <a:gdLst>
              <a:gd name="connsiteX0" fmla="*/ 1832 w 3592757"/>
              <a:gd name="connsiteY0" fmla="*/ 833438 h 2219325"/>
              <a:gd name="connsiteX1" fmla="*/ 1259132 w 3592757"/>
              <a:gd name="connsiteY1" fmla="*/ 52388 h 2219325"/>
              <a:gd name="connsiteX2" fmla="*/ 2168770 w 3592757"/>
              <a:gd name="connsiteY2" fmla="*/ 0 h 2219325"/>
              <a:gd name="connsiteX3" fmla="*/ 3554657 w 3592757"/>
              <a:gd name="connsiteY3" fmla="*/ 785813 h 2219325"/>
              <a:gd name="connsiteX4" fmla="*/ 3592757 w 3592757"/>
              <a:gd name="connsiteY4" fmla="*/ 2219325 h 2219325"/>
              <a:gd name="connsiteX5" fmla="*/ 1832 w 3592757"/>
              <a:gd name="connsiteY5" fmla="*/ 2195513 h 2219325"/>
              <a:gd name="connsiteX6" fmla="*/ 1832 w 3592757"/>
              <a:gd name="connsiteY6" fmla="*/ 833438 h 2219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92757" h="2219325">
                <a:moveTo>
                  <a:pt x="1832" y="833438"/>
                </a:moveTo>
                <a:lnTo>
                  <a:pt x="1259132" y="52388"/>
                </a:lnTo>
                <a:lnTo>
                  <a:pt x="2168770" y="0"/>
                </a:lnTo>
                <a:lnTo>
                  <a:pt x="3554657" y="785813"/>
                </a:lnTo>
                <a:lnTo>
                  <a:pt x="3592757" y="2219325"/>
                </a:lnTo>
                <a:lnTo>
                  <a:pt x="1832" y="2195513"/>
                </a:lnTo>
                <a:cubicBezTo>
                  <a:pt x="245" y="1738313"/>
                  <a:pt x="-1343" y="1281113"/>
                  <a:pt x="1832" y="833438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7" name="Группа 26"/>
          <p:cNvGrpSpPr/>
          <p:nvPr/>
        </p:nvGrpSpPr>
        <p:grpSpPr>
          <a:xfrm>
            <a:off x="2924175" y="2657475"/>
            <a:ext cx="3381375" cy="804863"/>
            <a:chOff x="2924175" y="2657475"/>
            <a:chExt cx="3381375" cy="804863"/>
          </a:xfrm>
        </p:grpSpPr>
        <p:sp>
          <p:nvSpPr>
            <p:cNvPr id="22" name="Полилиния 21"/>
            <p:cNvSpPr/>
            <p:nvPr/>
          </p:nvSpPr>
          <p:spPr>
            <a:xfrm>
              <a:off x="2924175" y="2657475"/>
              <a:ext cx="3381375" cy="804863"/>
            </a:xfrm>
            <a:custGeom>
              <a:avLst/>
              <a:gdLst>
                <a:gd name="connsiteX0" fmla="*/ 1276350 w 3381375"/>
                <a:gd name="connsiteY0" fmla="*/ 42863 h 804863"/>
                <a:gd name="connsiteX1" fmla="*/ 0 w 3381375"/>
                <a:gd name="connsiteY1" fmla="*/ 804863 h 804863"/>
                <a:gd name="connsiteX2" fmla="*/ 704850 w 3381375"/>
                <a:gd name="connsiteY2" fmla="*/ 804863 h 804863"/>
                <a:gd name="connsiteX3" fmla="*/ 2038350 w 3381375"/>
                <a:gd name="connsiteY3" fmla="*/ 0 h 804863"/>
                <a:gd name="connsiteX4" fmla="*/ 3381375 w 3381375"/>
                <a:gd name="connsiteY4" fmla="*/ 785813 h 804863"/>
                <a:gd name="connsiteX5" fmla="*/ 2376488 w 3381375"/>
                <a:gd name="connsiteY5" fmla="*/ 785813 h 804863"/>
                <a:gd name="connsiteX6" fmla="*/ 1581150 w 3381375"/>
                <a:gd name="connsiteY6" fmla="*/ 276225 h 804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81375" h="804863">
                  <a:moveTo>
                    <a:pt x="1276350" y="42863"/>
                  </a:moveTo>
                  <a:lnTo>
                    <a:pt x="0" y="804863"/>
                  </a:lnTo>
                  <a:lnTo>
                    <a:pt x="704850" y="804863"/>
                  </a:lnTo>
                  <a:lnTo>
                    <a:pt x="2038350" y="0"/>
                  </a:lnTo>
                  <a:lnTo>
                    <a:pt x="3381375" y="785813"/>
                  </a:lnTo>
                  <a:lnTo>
                    <a:pt x="2376488" y="785813"/>
                  </a:lnTo>
                  <a:lnTo>
                    <a:pt x="1581150" y="276225"/>
                  </a:lnTo>
                </a:path>
              </a:pathLst>
            </a:cu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24" name="Прямая соединительная линия 23"/>
            <p:cNvCxnSpPr>
              <a:stCxn id="22" idx="0"/>
              <a:endCxn id="22" idx="3"/>
            </p:cNvCxnSpPr>
            <p:nvPr/>
          </p:nvCxnSpPr>
          <p:spPr>
            <a:xfrm flipV="1">
              <a:off x="4200525" y="2657475"/>
              <a:ext cx="762000" cy="42863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Прямая соединительная линия 25"/>
            <p:cNvCxnSpPr>
              <a:stCxn id="22" idx="6"/>
            </p:cNvCxnSpPr>
            <p:nvPr/>
          </p:nvCxnSpPr>
          <p:spPr>
            <a:xfrm flipH="1" flipV="1">
              <a:off x="4211960" y="2715766"/>
              <a:ext cx="293365" cy="217934"/>
            </a:xfrm>
            <a:prstGeom prst="line">
              <a:avLst/>
            </a:prstGeom>
            <a:ln w="12700">
              <a:solidFill>
                <a:schemeClr val="accent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Группа 28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30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31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998301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5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25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25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animBg="1"/>
      <p:bldP spid="12" grpId="0" animBg="1"/>
      <p:bldP spid="17" grpId="0" animBg="1"/>
      <p:bldP spid="18" grpId="0" animBg="1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68"/>
          <a:stretch/>
        </p:blipFill>
        <p:spPr>
          <a:xfrm>
            <a:off x="-324544" y="-257100"/>
            <a:ext cx="9480310" cy="54768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-324544" y="-308570"/>
            <a:ext cx="9577064" cy="5544616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олилиния 1"/>
          <p:cNvSpPr/>
          <p:nvPr/>
        </p:nvSpPr>
        <p:spPr>
          <a:xfrm>
            <a:off x="2133600" y="1290638"/>
            <a:ext cx="4572000" cy="2286000"/>
          </a:xfrm>
          <a:custGeom>
            <a:avLst/>
            <a:gdLst>
              <a:gd name="connsiteX0" fmla="*/ 0 w 4572000"/>
              <a:gd name="connsiteY0" fmla="*/ 2281237 h 2286000"/>
              <a:gd name="connsiteX1" fmla="*/ 4763 w 4572000"/>
              <a:gd name="connsiteY1" fmla="*/ 0 h 2286000"/>
              <a:gd name="connsiteX2" fmla="*/ 4552950 w 4572000"/>
              <a:gd name="connsiteY2" fmla="*/ 9525 h 2286000"/>
              <a:gd name="connsiteX3" fmla="*/ 4572000 w 4572000"/>
              <a:gd name="connsiteY3" fmla="*/ 2286000 h 2286000"/>
              <a:gd name="connsiteX4" fmla="*/ 0 w 4572000"/>
              <a:gd name="connsiteY4" fmla="*/ 2281237 h 22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72000" h="2286000">
                <a:moveTo>
                  <a:pt x="0" y="2281237"/>
                </a:moveTo>
                <a:cubicBezTo>
                  <a:pt x="1588" y="1520825"/>
                  <a:pt x="3175" y="760412"/>
                  <a:pt x="4763" y="0"/>
                </a:cubicBezTo>
                <a:lnTo>
                  <a:pt x="4552950" y="9525"/>
                </a:lnTo>
                <a:lnTo>
                  <a:pt x="4572000" y="2286000"/>
                </a:lnTo>
                <a:lnTo>
                  <a:pt x="0" y="2281237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  <a:alpha val="5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олилиния 2"/>
          <p:cNvSpPr/>
          <p:nvPr/>
        </p:nvSpPr>
        <p:spPr>
          <a:xfrm>
            <a:off x="-257176" y="3574257"/>
            <a:ext cx="9439275" cy="1064418"/>
          </a:xfrm>
          <a:custGeom>
            <a:avLst/>
            <a:gdLst>
              <a:gd name="connsiteX0" fmla="*/ 2124075 w 9077325"/>
              <a:gd name="connsiteY0" fmla="*/ 0 h 1152525"/>
              <a:gd name="connsiteX1" fmla="*/ 9525 w 9077325"/>
              <a:gd name="connsiteY1" fmla="*/ 904875 h 1152525"/>
              <a:gd name="connsiteX2" fmla="*/ 0 w 9077325"/>
              <a:gd name="connsiteY2" fmla="*/ 1152525 h 1152525"/>
              <a:gd name="connsiteX3" fmla="*/ 9077325 w 9077325"/>
              <a:gd name="connsiteY3" fmla="*/ 1114425 h 1152525"/>
              <a:gd name="connsiteX4" fmla="*/ 9067800 w 9077325"/>
              <a:gd name="connsiteY4" fmla="*/ 1019175 h 1152525"/>
              <a:gd name="connsiteX5" fmla="*/ 6705600 w 9077325"/>
              <a:gd name="connsiteY5" fmla="*/ 9525 h 1152525"/>
              <a:gd name="connsiteX0" fmla="*/ 2133600 w 9086850"/>
              <a:gd name="connsiteY0" fmla="*/ 0 h 1114425"/>
              <a:gd name="connsiteX1" fmla="*/ 19050 w 9086850"/>
              <a:gd name="connsiteY1" fmla="*/ 904875 h 1114425"/>
              <a:gd name="connsiteX2" fmla="*/ 0 w 9086850"/>
              <a:gd name="connsiteY2" fmla="*/ 914400 h 1114425"/>
              <a:gd name="connsiteX3" fmla="*/ 9086850 w 9086850"/>
              <a:gd name="connsiteY3" fmla="*/ 1114425 h 1114425"/>
              <a:gd name="connsiteX4" fmla="*/ 9077325 w 9086850"/>
              <a:gd name="connsiteY4" fmla="*/ 1019175 h 1114425"/>
              <a:gd name="connsiteX5" fmla="*/ 6715125 w 9086850"/>
              <a:gd name="connsiteY5" fmla="*/ 9525 h 1114425"/>
              <a:gd name="connsiteX0" fmla="*/ 2133600 w 9077325"/>
              <a:gd name="connsiteY0" fmla="*/ 0 h 1028700"/>
              <a:gd name="connsiteX1" fmla="*/ 19050 w 9077325"/>
              <a:gd name="connsiteY1" fmla="*/ 904875 h 1028700"/>
              <a:gd name="connsiteX2" fmla="*/ 0 w 9077325"/>
              <a:gd name="connsiteY2" fmla="*/ 914400 h 1028700"/>
              <a:gd name="connsiteX3" fmla="*/ 9077325 w 9077325"/>
              <a:gd name="connsiteY3" fmla="*/ 1028700 h 1028700"/>
              <a:gd name="connsiteX4" fmla="*/ 9077325 w 9077325"/>
              <a:gd name="connsiteY4" fmla="*/ 1019175 h 1028700"/>
              <a:gd name="connsiteX5" fmla="*/ 6715125 w 9077325"/>
              <a:gd name="connsiteY5" fmla="*/ 9525 h 1028700"/>
              <a:gd name="connsiteX0" fmla="*/ 2143125 w 9077325"/>
              <a:gd name="connsiteY0" fmla="*/ 0 h 1035843"/>
              <a:gd name="connsiteX1" fmla="*/ 19050 w 9077325"/>
              <a:gd name="connsiteY1" fmla="*/ 912018 h 1035843"/>
              <a:gd name="connsiteX2" fmla="*/ 0 w 9077325"/>
              <a:gd name="connsiteY2" fmla="*/ 921543 h 1035843"/>
              <a:gd name="connsiteX3" fmla="*/ 9077325 w 9077325"/>
              <a:gd name="connsiteY3" fmla="*/ 1035843 h 1035843"/>
              <a:gd name="connsiteX4" fmla="*/ 9077325 w 9077325"/>
              <a:gd name="connsiteY4" fmla="*/ 1026318 h 1035843"/>
              <a:gd name="connsiteX5" fmla="*/ 6715125 w 9077325"/>
              <a:gd name="connsiteY5" fmla="*/ 16668 h 1035843"/>
              <a:gd name="connsiteX0" fmla="*/ 2143125 w 9077325"/>
              <a:gd name="connsiteY0" fmla="*/ 0 h 1035843"/>
              <a:gd name="connsiteX1" fmla="*/ 19050 w 9077325"/>
              <a:gd name="connsiteY1" fmla="*/ 912018 h 1035843"/>
              <a:gd name="connsiteX2" fmla="*/ 0 w 9077325"/>
              <a:gd name="connsiteY2" fmla="*/ 921543 h 1035843"/>
              <a:gd name="connsiteX3" fmla="*/ 9077325 w 9077325"/>
              <a:gd name="connsiteY3" fmla="*/ 1035843 h 1035843"/>
              <a:gd name="connsiteX4" fmla="*/ 9077325 w 9077325"/>
              <a:gd name="connsiteY4" fmla="*/ 1026318 h 1035843"/>
              <a:gd name="connsiteX5" fmla="*/ 6715125 w 9077325"/>
              <a:gd name="connsiteY5" fmla="*/ 4762 h 1035843"/>
              <a:gd name="connsiteX0" fmla="*/ 2371725 w 9305925"/>
              <a:gd name="connsiteY0" fmla="*/ 0 h 1035843"/>
              <a:gd name="connsiteX1" fmla="*/ 247650 w 9305925"/>
              <a:gd name="connsiteY1" fmla="*/ 912018 h 1035843"/>
              <a:gd name="connsiteX2" fmla="*/ 0 w 9305925"/>
              <a:gd name="connsiteY2" fmla="*/ 1007268 h 1035843"/>
              <a:gd name="connsiteX3" fmla="*/ 9305925 w 9305925"/>
              <a:gd name="connsiteY3" fmla="*/ 1035843 h 1035843"/>
              <a:gd name="connsiteX4" fmla="*/ 9305925 w 9305925"/>
              <a:gd name="connsiteY4" fmla="*/ 1026318 h 1035843"/>
              <a:gd name="connsiteX5" fmla="*/ 6943725 w 9305925"/>
              <a:gd name="connsiteY5" fmla="*/ 4762 h 1035843"/>
              <a:gd name="connsiteX0" fmla="*/ 2371725 w 9420225"/>
              <a:gd name="connsiteY0" fmla="*/ 0 h 1064418"/>
              <a:gd name="connsiteX1" fmla="*/ 247650 w 9420225"/>
              <a:gd name="connsiteY1" fmla="*/ 912018 h 1064418"/>
              <a:gd name="connsiteX2" fmla="*/ 0 w 9420225"/>
              <a:gd name="connsiteY2" fmla="*/ 1007268 h 1064418"/>
              <a:gd name="connsiteX3" fmla="*/ 9305925 w 9420225"/>
              <a:gd name="connsiteY3" fmla="*/ 1035843 h 1064418"/>
              <a:gd name="connsiteX4" fmla="*/ 9420225 w 9420225"/>
              <a:gd name="connsiteY4" fmla="*/ 1064418 h 1064418"/>
              <a:gd name="connsiteX5" fmla="*/ 6943725 w 9420225"/>
              <a:gd name="connsiteY5" fmla="*/ 4762 h 1064418"/>
              <a:gd name="connsiteX0" fmla="*/ 2371725 w 9420225"/>
              <a:gd name="connsiteY0" fmla="*/ 0 h 1064418"/>
              <a:gd name="connsiteX1" fmla="*/ 247650 w 9420225"/>
              <a:gd name="connsiteY1" fmla="*/ 912018 h 1064418"/>
              <a:gd name="connsiteX2" fmla="*/ 0 w 9420225"/>
              <a:gd name="connsiteY2" fmla="*/ 1007268 h 1064418"/>
              <a:gd name="connsiteX3" fmla="*/ 9420225 w 9420225"/>
              <a:gd name="connsiteY3" fmla="*/ 1054893 h 1064418"/>
              <a:gd name="connsiteX4" fmla="*/ 9420225 w 9420225"/>
              <a:gd name="connsiteY4" fmla="*/ 1064418 h 1064418"/>
              <a:gd name="connsiteX5" fmla="*/ 6943725 w 9420225"/>
              <a:gd name="connsiteY5" fmla="*/ 4762 h 1064418"/>
              <a:gd name="connsiteX0" fmla="*/ 2390775 w 9439275"/>
              <a:gd name="connsiteY0" fmla="*/ 0 h 1064418"/>
              <a:gd name="connsiteX1" fmla="*/ 266700 w 9439275"/>
              <a:gd name="connsiteY1" fmla="*/ 912018 h 1064418"/>
              <a:gd name="connsiteX2" fmla="*/ 0 w 9439275"/>
              <a:gd name="connsiteY2" fmla="*/ 1054893 h 1064418"/>
              <a:gd name="connsiteX3" fmla="*/ 9439275 w 9439275"/>
              <a:gd name="connsiteY3" fmla="*/ 1054893 h 1064418"/>
              <a:gd name="connsiteX4" fmla="*/ 9439275 w 9439275"/>
              <a:gd name="connsiteY4" fmla="*/ 1064418 h 1064418"/>
              <a:gd name="connsiteX5" fmla="*/ 6962775 w 9439275"/>
              <a:gd name="connsiteY5" fmla="*/ 4762 h 1064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439275" h="1064418">
                <a:moveTo>
                  <a:pt x="2390775" y="0"/>
                </a:moveTo>
                <a:lnTo>
                  <a:pt x="266700" y="912018"/>
                </a:lnTo>
                <a:lnTo>
                  <a:pt x="0" y="1054893"/>
                </a:lnTo>
                <a:lnTo>
                  <a:pt x="9439275" y="1054893"/>
                </a:lnTo>
                <a:lnTo>
                  <a:pt x="9439275" y="1064418"/>
                </a:lnTo>
                <a:lnTo>
                  <a:pt x="6962775" y="4762"/>
                </a:lnTo>
              </a:path>
            </a:pathLst>
          </a:custGeom>
          <a:solidFill>
            <a:schemeClr val="accent1">
              <a:lumMod val="20000"/>
              <a:lumOff val="80000"/>
              <a:alpha val="50000"/>
            </a:schemeClr>
          </a:solidFill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535313" y="411510"/>
            <a:ext cx="206979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i="1" dirty="0" smtClean="0">
                <a:latin typeface="Times New Roman"/>
                <a:ea typeface="Calibri"/>
              </a:rPr>
              <a:t>Двугранный угол</a:t>
            </a:r>
            <a:endParaRPr lang="ru-RU" sz="2000" b="1" i="1" dirty="0"/>
          </a:p>
        </p:txBody>
      </p:sp>
      <p:grpSp>
        <p:nvGrpSpPr>
          <p:cNvPr id="13" name="Группа 12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14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15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140610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  <p:bldP spid="3" grpId="0" animBg="1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Прямоугольник 35"/>
          <p:cNvSpPr/>
          <p:nvPr/>
        </p:nvSpPr>
        <p:spPr>
          <a:xfrm>
            <a:off x="-108520" y="-46274"/>
            <a:ext cx="9252520" cy="5236047"/>
          </a:xfrm>
          <a:prstGeom prst="rect">
            <a:avLst/>
          </a:prstGeom>
          <a:solidFill>
            <a:srgbClr val="F7F9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149524" y="195486"/>
            <a:ext cx="68407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/>
                <a:ea typeface="Calibri"/>
                <a:cs typeface="Times New Roman"/>
              </a:rPr>
              <a:t>Для измерения двугранного угла вводится понятие </a:t>
            </a:r>
            <a:r>
              <a:rPr lang="ru-RU" b="1" i="1" dirty="0">
                <a:latin typeface="Times New Roman"/>
                <a:ea typeface="Calibri"/>
                <a:cs typeface="Times New Roman"/>
              </a:rPr>
              <a:t>линейного угла</a:t>
            </a:r>
            <a:r>
              <a:rPr lang="ru-RU" dirty="0">
                <a:latin typeface="Times New Roman"/>
                <a:ea typeface="Calibri"/>
                <a:cs typeface="Times New Roman"/>
              </a:rPr>
              <a:t>. </a:t>
            </a:r>
            <a:endParaRPr lang="ru-RU" sz="1400" dirty="0">
              <a:ea typeface="Calibri"/>
              <a:cs typeface="Times New Roman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Прямоугольник 17"/>
              <p:cNvSpPr/>
              <p:nvPr/>
            </p:nvSpPr>
            <p:spPr>
              <a:xfrm>
                <a:off x="1605477" y="699542"/>
                <a:ext cx="1454355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dirty="0" smtClean="0">
                    <a:solidFill>
                      <a:srgbClr val="000000"/>
                    </a:solidFill>
                    <a:latin typeface="Times New Roman"/>
                    <a:ea typeface="Calibri"/>
                  </a:rPr>
                  <a:t>Пусть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𝑂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𝑙</m:t>
                    </m:r>
                  </m:oMath>
                </a14:m>
                <a:r>
                  <a:rPr lang="ru-RU" dirty="0" smtClean="0">
                    <a:solidFill>
                      <a:srgbClr val="000000"/>
                    </a:solidFill>
                    <a:latin typeface="Times New Roman"/>
                    <a:ea typeface="Calibri"/>
                  </a:rPr>
                  <a:t>.</a:t>
                </a:r>
                <a:endParaRPr lang="ru-RU" dirty="0"/>
              </a:p>
            </p:txBody>
          </p:sp>
        </mc:Choice>
        <mc:Fallback xmlns="">
          <p:sp>
            <p:nvSpPr>
              <p:cNvPr id="18" name="Прямоугольник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5477" y="699542"/>
                <a:ext cx="1454355" cy="369332"/>
              </a:xfrm>
              <a:prstGeom prst="rect">
                <a:avLst/>
              </a:prstGeom>
              <a:blipFill rotWithShape="1">
                <a:blip r:embed="rId2"/>
                <a:stretch>
                  <a:fillRect l="-3347" t="-10000" r="-2929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Прямоугольник 18"/>
              <p:cNvSpPr/>
              <p:nvPr/>
            </p:nvSpPr>
            <p:spPr>
              <a:xfrm>
                <a:off x="1491177" y="1429380"/>
                <a:ext cx="1707337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𝑂𝐴</m:t>
                    </m:r>
                    <m:r>
                      <a:rPr lang="en-US" i="1" dirty="0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⊥</m:t>
                    </m:r>
                    <m:r>
                      <a:rPr lang="en-US" b="0" i="1" dirty="0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𝑙</m:t>
                    </m:r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cs typeface="Times New Roman" pitchFamily="18" charset="0"/>
                      </a:rPr>
                      <m:t>𝑂𝐵</m:t>
                    </m:r>
                    <m:r>
                      <a:rPr lang="en-US" i="1" dirty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⊥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𝑙</m:t>
                    </m:r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19" name="Прямоугольник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1177" y="1429380"/>
                <a:ext cx="1707337" cy="369332"/>
              </a:xfrm>
              <a:prstGeom prst="rect">
                <a:avLst/>
              </a:prstGeom>
              <a:blipFill rotWithShape="1">
                <a:blip r:embed="rId3"/>
                <a:stretch>
                  <a:fillRect t="-9836" r="-1071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Прямоугольник 33"/>
              <p:cNvSpPr/>
              <p:nvPr/>
            </p:nvSpPr>
            <p:spPr>
              <a:xfrm>
                <a:off x="344383" y="1779662"/>
                <a:ext cx="4227617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ru-RU" b="1" i="1" dirty="0" smtClean="0">
                        <a:latin typeface="Cambria Math"/>
                        <a:ea typeface="Cambria Math"/>
                        <a:cs typeface="Times New Roman" pitchFamily="18" charset="0"/>
                      </a:rPr>
                      <m:t>∠</m:t>
                    </m:r>
                    <m:r>
                      <a:rPr lang="en-US" b="1" i="1" dirty="0" smtClean="0">
                        <a:latin typeface="Cambria Math"/>
                        <a:ea typeface="Cambria Math"/>
                        <a:cs typeface="Times New Roman" pitchFamily="18" charset="0"/>
                      </a:rPr>
                      <m:t>𝑨𝑶𝑩</m:t>
                    </m:r>
                  </m:oMath>
                </a14:m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, сторонами которого служат лучи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𝑂𝐴</m:t>
                    </m:r>
                  </m:oMath>
                </a14:m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 и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cs typeface="Times New Roman" pitchFamily="18" charset="0"/>
                      </a:rPr>
                      <m:t>𝑂𝐵</m:t>
                    </m:r>
                  </m:oMath>
                </a14:m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, называется </a:t>
                </a:r>
                <a:r>
                  <a:rPr lang="ru-RU" i="1" dirty="0">
                    <a:solidFill>
                      <a:schemeClr val="tx2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линейным углом</a:t>
                </a:r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 данного двугранного угла.</a:t>
                </a:r>
              </a:p>
            </p:txBody>
          </p:sp>
        </mc:Choice>
        <mc:Fallback xmlns="">
          <p:sp>
            <p:nvSpPr>
              <p:cNvPr id="34" name="Прямоугольник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383" y="1779662"/>
                <a:ext cx="4227617" cy="923330"/>
              </a:xfrm>
              <a:prstGeom prst="rect">
                <a:avLst/>
              </a:prstGeom>
              <a:blipFill rotWithShape="1">
                <a:blip r:embed="rId4"/>
                <a:stretch>
                  <a:fillRect t="-3311" r="-1441" b="-993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Прямоугольник 42"/>
              <p:cNvSpPr/>
              <p:nvPr/>
            </p:nvSpPr>
            <p:spPr>
              <a:xfrm>
                <a:off x="1422698" y="1050290"/>
                <a:ext cx="1853158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𝑂𝐴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⊂</m:t>
                    </m:r>
                    <m:r>
                      <a:rPr lang="en-US" i="1" dirty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𝛼</m:t>
                    </m:r>
                  </m:oMath>
                </a14:m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𝑂𝐵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⊂</m:t>
                    </m:r>
                    <m:r>
                      <a:rPr lang="en-US" i="1" dirty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𝛽</m:t>
                    </m:r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43" name="Прямоугольник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2698" y="1050290"/>
                <a:ext cx="1853158" cy="369332"/>
              </a:xfrm>
              <a:prstGeom prst="rect">
                <a:avLst/>
              </a:prstGeom>
              <a:blipFill rotWithShape="1">
                <a:blip r:embed="rId5"/>
                <a:stretch>
                  <a:fillRect t="-9836" r="-2961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Группа 5"/>
          <p:cNvGrpSpPr/>
          <p:nvPr/>
        </p:nvGrpSpPr>
        <p:grpSpPr>
          <a:xfrm>
            <a:off x="5153025" y="867544"/>
            <a:ext cx="3352800" cy="2943225"/>
            <a:chOff x="5153025" y="1409700"/>
            <a:chExt cx="3352800" cy="2943225"/>
          </a:xfrm>
        </p:grpSpPr>
        <p:sp>
          <p:nvSpPr>
            <p:cNvPr id="4" name="Полилиния 3"/>
            <p:cNvSpPr/>
            <p:nvPr/>
          </p:nvSpPr>
          <p:spPr>
            <a:xfrm>
              <a:off x="6715125" y="1409700"/>
              <a:ext cx="1790700" cy="2228850"/>
            </a:xfrm>
            <a:custGeom>
              <a:avLst/>
              <a:gdLst>
                <a:gd name="connsiteX0" fmla="*/ 9525 w 1790700"/>
                <a:gd name="connsiteY0" fmla="*/ 0 h 2228850"/>
                <a:gd name="connsiteX1" fmla="*/ 1790700 w 1790700"/>
                <a:gd name="connsiteY1" fmla="*/ 66675 h 2228850"/>
                <a:gd name="connsiteX2" fmla="*/ 1790700 w 1790700"/>
                <a:gd name="connsiteY2" fmla="*/ 2228850 h 2228850"/>
                <a:gd name="connsiteX3" fmla="*/ 0 w 1790700"/>
                <a:gd name="connsiteY3" fmla="*/ 2171700 h 2228850"/>
                <a:gd name="connsiteX4" fmla="*/ 9525 w 1790700"/>
                <a:gd name="connsiteY4" fmla="*/ 0 h 2228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90700" h="2228850">
                  <a:moveTo>
                    <a:pt x="9525" y="0"/>
                  </a:moveTo>
                  <a:lnTo>
                    <a:pt x="1790700" y="66675"/>
                  </a:lnTo>
                  <a:lnTo>
                    <a:pt x="1790700" y="2228850"/>
                  </a:lnTo>
                  <a:lnTo>
                    <a:pt x="0" y="2171700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олилиния 4"/>
            <p:cNvSpPr/>
            <p:nvPr/>
          </p:nvSpPr>
          <p:spPr>
            <a:xfrm>
              <a:off x="5153025" y="1409700"/>
              <a:ext cx="1571625" cy="2943225"/>
            </a:xfrm>
            <a:custGeom>
              <a:avLst/>
              <a:gdLst>
                <a:gd name="connsiteX0" fmla="*/ 0 w 1571625"/>
                <a:gd name="connsiteY0" fmla="*/ 2943225 h 2943225"/>
                <a:gd name="connsiteX1" fmla="*/ 1562100 w 1571625"/>
                <a:gd name="connsiteY1" fmla="*/ 2181225 h 2943225"/>
                <a:gd name="connsiteX2" fmla="*/ 1571625 w 1571625"/>
                <a:gd name="connsiteY2" fmla="*/ 0 h 2943225"/>
                <a:gd name="connsiteX3" fmla="*/ 0 w 1571625"/>
                <a:gd name="connsiteY3" fmla="*/ 781050 h 2943225"/>
                <a:gd name="connsiteX4" fmla="*/ 0 w 1571625"/>
                <a:gd name="connsiteY4" fmla="*/ 2943225 h 2943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71625" h="2943225">
                  <a:moveTo>
                    <a:pt x="0" y="2943225"/>
                  </a:moveTo>
                  <a:lnTo>
                    <a:pt x="1562100" y="2181225"/>
                  </a:lnTo>
                  <a:lnTo>
                    <a:pt x="1571625" y="0"/>
                  </a:lnTo>
                  <a:lnTo>
                    <a:pt x="0" y="781050"/>
                  </a:lnTo>
                  <a:lnTo>
                    <a:pt x="0" y="2943225"/>
                  </a:ln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12700">
              <a:solidFill>
                <a:schemeClr val="bg1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cxnSp>
        <p:nvCxnSpPr>
          <p:cNvPr id="53" name="Прямая соединительная линия 52"/>
          <p:cNvCxnSpPr/>
          <p:nvPr/>
        </p:nvCxnSpPr>
        <p:spPr>
          <a:xfrm flipV="1">
            <a:off x="6732240" y="733451"/>
            <a:ext cx="0" cy="2520279"/>
          </a:xfrm>
          <a:prstGeom prst="line">
            <a:avLst/>
          </a:prstGeom>
          <a:ln w="19050">
            <a:solidFill>
              <a:schemeClr val="accent4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Прямоугольник 62"/>
              <p:cNvSpPr/>
              <p:nvPr/>
            </p:nvSpPr>
            <p:spPr>
              <a:xfrm>
                <a:off x="6660232" y="517426"/>
                <a:ext cx="31701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chemeClr val="accent4"/>
                          </a:solidFill>
                          <a:latin typeface="Cambria Math"/>
                          <a:ea typeface="Cambria Math"/>
                        </a:rPr>
                        <m:t>𝑙</m:t>
                      </m:r>
                    </m:oMath>
                  </m:oMathPara>
                </a14:m>
                <a:endParaRPr lang="ru-RU" dirty="0">
                  <a:solidFill>
                    <a:schemeClr val="accent4"/>
                  </a:solidFill>
                </a:endParaRPr>
              </a:p>
            </p:txBody>
          </p:sp>
        </mc:Choice>
        <mc:Fallback xmlns="">
          <p:sp>
            <p:nvSpPr>
              <p:cNvPr id="63" name="Прямоугольник 6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0232" y="517426"/>
                <a:ext cx="317010" cy="369332"/>
              </a:xfrm>
              <a:prstGeom prst="rect">
                <a:avLst/>
              </a:prstGeom>
              <a:blipFill rotWithShape="1">
                <a:blip r:embed="rId7"/>
                <a:stretch>
                  <a:fillRect t="-8333" r="-23077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Прямоугольник 65"/>
              <p:cNvSpPr/>
              <p:nvPr/>
            </p:nvSpPr>
            <p:spPr>
              <a:xfrm>
                <a:off x="5094532" y="3379947"/>
                <a:ext cx="38241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 dirty="0" smtClean="0">
                          <a:solidFill>
                            <a:schemeClr val="accent6"/>
                          </a:solidFill>
                          <a:latin typeface="Cambria Math"/>
                          <a:ea typeface="Cambria Math"/>
                        </a:rPr>
                        <m:t>𝛼</m:t>
                      </m:r>
                    </m:oMath>
                  </m:oMathPara>
                </a14:m>
                <a:endParaRPr lang="ru-RU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66" name="Прямоугольник 6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4532" y="3379947"/>
                <a:ext cx="382412" cy="369332"/>
              </a:xfrm>
              <a:prstGeom prst="rect">
                <a:avLst/>
              </a:prstGeom>
              <a:blipFill rotWithShape="1">
                <a:blip r:embed="rId8"/>
                <a:stretch>
                  <a:fillRect t="-8197" r="-22581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Прямоугольник 66"/>
              <p:cNvSpPr/>
              <p:nvPr/>
            </p:nvSpPr>
            <p:spPr>
              <a:xfrm>
                <a:off x="8191450" y="906041"/>
                <a:ext cx="38401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 dirty="0" smtClean="0">
                          <a:solidFill>
                            <a:schemeClr val="accent2"/>
                          </a:solidFill>
                          <a:latin typeface="Cambria Math"/>
                          <a:ea typeface="Cambria Math"/>
                        </a:rPr>
                        <m:t>𝛽</m:t>
                      </m:r>
                    </m:oMath>
                  </m:oMathPara>
                </a14:m>
                <a:endParaRPr lang="ru-RU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67" name="Прямоугольник 6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1450" y="906041"/>
                <a:ext cx="384016" cy="369332"/>
              </a:xfrm>
              <a:prstGeom prst="rect">
                <a:avLst/>
              </a:prstGeom>
              <a:blipFill rotWithShape="1">
                <a:blip r:embed="rId9"/>
                <a:stretch>
                  <a:fillRect t="-8333" r="-20635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Прямоугольник 69"/>
              <p:cNvSpPr/>
              <p:nvPr/>
            </p:nvSpPr>
            <p:spPr>
              <a:xfrm>
                <a:off x="4834390" y="2101602"/>
                <a:ext cx="38568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𝐴</m:t>
                      </m:r>
                    </m:oMath>
                  </m:oMathPara>
                </a14:m>
                <a:endParaRPr lang="ru-RU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0" name="Прямоугольник 6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4390" y="2101602"/>
                <a:ext cx="385682" cy="369332"/>
              </a:xfrm>
              <a:prstGeom prst="rect">
                <a:avLst/>
              </a:prstGeom>
              <a:blipFill rotWithShape="1">
                <a:blip r:embed="rId10"/>
                <a:stretch>
                  <a:fillRect t="-8333" r="-22222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Полилиния 16"/>
          <p:cNvSpPr/>
          <p:nvPr/>
        </p:nvSpPr>
        <p:spPr>
          <a:xfrm>
            <a:off x="6629330" y="1243780"/>
            <a:ext cx="95320" cy="169136"/>
          </a:xfrm>
          <a:custGeom>
            <a:avLst/>
            <a:gdLst>
              <a:gd name="connsiteX0" fmla="*/ 2381 w 100012"/>
              <a:gd name="connsiteY0" fmla="*/ 0 h 123825"/>
              <a:gd name="connsiteX1" fmla="*/ 0 w 100012"/>
              <a:gd name="connsiteY1" fmla="*/ 123825 h 123825"/>
              <a:gd name="connsiteX2" fmla="*/ 100012 w 100012"/>
              <a:gd name="connsiteY2" fmla="*/ 61912 h 123825"/>
              <a:gd name="connsiteX0" fmla="*/ 230 w 97861"/>
              <a:gd name="connsiteY0" fmla="*/ 117705 h 179617"/>
              <a:gd name="connsiteX1" fmla="*/ 230 w 97861"/>
              <a:gd name="connsiteY1" fmla="*/ 5786 h 179617"/>
              <a:gd name="connsiteX2" fmla="*/ 97861 w 97861"/>
              <a:gd name="connsiteY2" fmla="*/ 179617 h 179617"/>
              <a:gd name="connsiteX0" fmla="*/ 230 w 95480"/>
              <a:gd name="connsiteY0" fmla="*/ 161926 h 167712"/>
              <a:gd name="connsiteX1" fmla="*/ 230 w 95480"/>
              <a:gd name="connsiteY1" fmla="*/ 50007 h 167712"/>
              <a:gd name="connsiteX2" fmla="*/ 95480 w 95480"/>
              <a:gd name="connsiteY2" fmla="*/ 0 h 167712"/>
              <a:gd name="connsiteX0" fmla="*/ 70 w 95320"/>
              <a:gd name="connsiteY0" fmla="*/ 161926 h 169136"/>
              <a:gd name="connsiteX1" fmla="*/ 70 w 95320"/>
              <a:gd name="connsiteY1" fmla="*/ 50007 h 169136"/>
              <a:gd name="connsiteX2" fmla="*/ 95320 w 95320"/>
              <a:gd name="connsiteY2" fmla="*/ 0 h 169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5320" h="169136">
                <a:moveTo>
                  <a:pt x="70" y="161926"/>
                </a:moveTo>
                <a:cubicBezTo>
                  <a:pt x="-724" y="203201"/>
                  <a:pt x="5627" y="53976"/>
                  <a:pt x="70" y="50007"/>
                </a:cubicBezTo>
                <a:lnTo>
                  <a:pt x="95320" y="0"/>
                </a:lnTo>
              </a:path>
            </a:pathLst>
          </a:cu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олилиния 19"/>
          <p:cNvSpPr/>
          <p:nvPr/>
        </p:nvSpPr>
        <p:spPr>
          <a:xfrm>
            <a:off x="6738938" y="1365225"/>
            <a:ext cx="107156" cy="104775"/>
          </a:xfrm>
          <a:custGeom>
            <a:avLst/>
            <a:gdLst>
              <a:gd name="connsiteX0" fmla="*/ 0 w 107156"/>
              <a:gd name="connsiteY0" fmla="*/ 100013 h 104775"/>
              <a:gd name="connsiteX1" fmla="*/ 107156 w 107156"/>
              <a:gd name="connsiteY1" fmla="*/ 104775 h 104775"/>
              <a:gd name="connsiteX2" fmla="*/ 104775 w 107156"/>
              <a:gd name="connsiteY2" fmla="*/ 0 h 104775"/>
              <a:gd name="connsiteX3" fmla="*/ 104775 w 107156"/>
              <a:gd name="connsiteY3" fmla="*/ 0 h 104775"/>
              <a:gd name="connsiteX4" fmla="*/ 107156 w 107156"/>
              <a:gd name="connsiteY4" fmla="*/ 0 h 104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156" h="104775">
                <a:moveTo>
                  <a:pt x="0" y="100013"/>
                </a:moveTo>
                <a:lnTo>
                  <a:pt x="107156" y="104775"/>
                </a:lnTo>
                <a:cubicBezTo>
                  <a:pt x="106362" y="69850"/>
                  <a:pt x="105569" y="34925"/>
                  <a:pt x="104775" y="0"/>
                </a:cubicBezTo>
                <a:lnTo>
                  <a:pt x="104775" y="0"/>
                </a:lnTo>
                <a:lnTo>
                  <a:pt x="107156" y="0"/>
                </a:lnTo>
              </a:path>
            </a:pathLst>
          </a:cu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олилиния 22"/>
          <p:cNvSpPr/>
          <p:nvPr/>
        </p:nvSpPr>
        <p:spPr>
          <a:xfrm>
            <a:off x="5149850" y="1353319"/>
            <a:ext cx="3375025" cy="1114425"/>
          </a:xfrm>
          <a:custGeom>
            <a:avLst/>
            <a:gdLst>
              <a:gd name="connsiteX0" fmla="*/ 0 w 3375025"/>
              <a:gd name="connsiteY0" fmla="*/ 822325 h 1114425"/>
              <a:gd name="connsiteX1" fmla="*/ 1581150 w 3375025"/>
              <a:gd name="connsiteY1" fmla="*/ 0 h 1114425"/>
              <a:gd name="connsiteX2" fmla="*/ 3375025 w 3375025"/>
              <a:gd name="connsiteY2" fmla="*/ 69850 h 1114425"/>
              <a:gd name="connsiteX3" fmla="*/ 3279775 w 3375025"/>
              <a:gd name="connsiteY3" fmla="*/ 168275 h 1114425"/>
              <a:gd name="connsiteX4" fmla="*/ 3241675 w 3375025"/>
              <a:gd name="connsiteY4" fmla="*/ 231775 h 1114425"/>
              <a:gd name="connsiteX5" fmla="*/ 3197225 w 3375025"/>
              <a:gd name="connsiteY5" fmla="*/ 307975 h 1114425"/>
              <a:gd name="connsiteX6" fmla="*/ 3127375 w 3375025"/>
              <a:gd name="connsiteY6" fmla="*/ 377825 h 1114425"/>
              <a:gd name="connsiteX7" fmla="*/ 3019425 w 3375025"/>
              <a:gd name="connsiteY7" fmla="*/ 469900 h 1114425"/>
              <a:gd name="connsiteX8" fmla="*/ 2898775 w 3375025"/>
              <a:gd name="connsiteY8" fmla="*/ 520700 h 1114425"/>
              <a:gd name="connsiteX9" fmla="*/ 2794000 w 3375025"/>
              <a:gd name="connsiteY9" fmla="*/ 571500 h 1114425"/>
              <a:gd name="connsiteX10" fmla="*/ 2695575 w 3375025"/>
              <a:gd name="connsiteY10" fmla="*/ 708025 h 1114425"/>
              <a:gd name="connsiteX11" fmla="*/ 2578100 w 3375025"/>
              <a:gd name="connsiteY11" fmla="*/ 809625 h 1114425"/>
              <a:gd name="connsiteX12" fmla="*/ 2441575 w 3375025"/>
              <a:gd name="connsiteY12" fmla="*/ 933450 h 1114425"/>
              <a:gd name="connsiteX13" fmla="*/ 2295525 w 3375025"/>
              <a:gd name="connsiteY13" fmla="*/ 1044575 h 1114425"/>
              <a:gd name="connsiteX14" fmla="*/ 2114550 w 3375025"/>
              <a:gd name="connsiteY14" fmla="*/ 1114425 h 1114425"/>
              <a:gd name="connsiteX15" fmla="*/ 1927225 w 3375025"/>
              <a:gd name="connsiteY15" fmla="*/ 1114425 h 1114425"/>
              <a:gd name="connsiteX16" fmla="*/ 1774825 w 3375025"/>
              <a:gd name="connsiteY16" fmla="*/ 1101725 h 1114425"/>
              <a:gd name="connsiteX17" fmla="*/ 1631950 w 3375025"/>
              <a:gd name="connsiteY17" fmla="*/ 1076325 h 1114425"/>
              <a:gd name="connsiteX18" fmla="*/ 1447800 w 3375025"/>
              <a:gd name="connsiteY18" fmla="*/ 1050925 h 1114425"/>
              <a:gd name="connsiteX19" fmla="*/ 1254125 w 3375025"/>
              <a:gd name="connsiteY19" fmla="*/ 1038225 h 1114425"/>
              <a:gd name="connsiteX20" fmla="*/ 1022350 w 3375025"/>
              <a:gd name="connsiteY20" fmla="*/ 984250 h 1114425"/>
              <a:gd name="connsiteX21" fmla="*/ 815975 w 3375025"/>
              <a:gd name="connsiteY21" fmla="*/ 968375 h 1114425"/>
              <a:gd name="connsiteX22" fmla="*/ 631825 w 3375025"/>
              <a:gd name="connsiteY22" fmla="*/ 968375 h 1114425"/>
              <a:gd name="connsiteX23" fmla="*/ 460375 w 3375025"/>
              <a:gd name="connsiteY23" fmla="*/ 933450 h 1114425"/>
              <a:gd name="connsiteX24" fmla="*/ 282575 w 3375025"/>
              <a:gd name="connsiteY24" fmla="*/ 860425 h 1114425"/>
              <a:gd name="connsiteX25" fmla="*/ 0 w 3375025"/>
              <a:gd name="connsiteY25" fmla="*/ 822325 h 1114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375025" h="1114425">
                <a:moveTo>
                  <a:pt x="0" y="822325"/>
                </a:moveTo>
                <a:lnTo>
                  <a:pt x="1581150" y="0"/>
                </a:lnTo>
                <a:lnTo>
                  <a:pt x="3375025" y="69850"/>
                </a:lnTo>
                <a:lnTo>
                  <a:pt x="3279775" y="168275"/>
                </a:lnTo>
                <a:lnTo>
                  <a:pt x="3241675" y="231775"/>
                </a:lnTo>
                <a:lnTo>
                  <a:pt x="3197225" y="307975"/>
                </a:lnTo>
                <a:lnTo>
                  <a:pt x="3127375" y="377825"/>
                </a:lnTo>
                <a:lnTo>
                  <a:pt x="3019425" y="469900"/>
                </a:lnTo>
                <a:lnTo>
                  <a:pt x="2898775" y="520700"/>
                </a:lnTo>
                <a:lnTo>
                  <a:pt x="2794000" y="571500"/>
                </a:lnTo>
                <a:lnTo>
                  <a:pt x="2695575" y="708025"/>
                </a:lnTo>
                <a:lnTo>
                  <a:pt x="2578100" y="809625"/>
                </a:lnTo>
                <a:lnTo>
                  <a:pt x="2441575" y="933450"/>
                </a:lnTo>
                <a:lnTo>
                  <a:pt x="2295525" y="1044575"/>
                </a:lnTo>
                <a:lnTo>
                  <a:pt x="2114550" y="1114425"/>
                </a:lnTo>
                <a:lnTo>
                  <a:pt x="1927225" y="1114425"/>
                </a:lnTo>
                <a:lnTo>
                  <a:pt x="1774825" y="1101725"/>
                </a:lnTo>
                <a:lnTo>
                  <a:pt x="1631950" y="1076325"/>
                </a:lnTo>
                <a:lnTo>
                  <a:pt x="1447800" y="1050925"/>
                </a:lnTo>
                <a:lnTo>
                  <a:pt x="1254125" y="1038225"/>
                </a:lnTo>
                <a:lnTo>
                  <a:pt x="1022350" y="984250"/>
                </a:lnTo>
                <a:lnTo>
                  <a:pt x="815975" y="968375"/>
                </a:lnTo>
                <a:lnTo>
                  <a:pt x="631825" y="968375"/>
                </a:lnTo>
                <a:lnTo>
                  <a:pt x="460375" y="933450"/>
                </a:lnTo>
                <a:lnTo>
                  <a:pt x="282575" y="860425"/>
                </a:lnTo>
                <a:lnTo>
                  <a:pt x="0" y="822325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  <a:alpha val="50000"/>
            </a:schemeClr>
          </a:solidFill>
          <a:ln w="9525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Прямоугольник 70"/>
              <p:cNvSpPr/>
              <p:nvPr/>
            </p:nvSpPr>
            <p:spPr>
              <a:xfrm>
                <a:off x="8460432" y="1300222"/>
                <a:ext cx="39606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𝐵</m:t>
                      </m:r>
                    </m:oMath>
                  </m:oMathPara>
                </a14:m>
                <a:endParaRPr lang="ru-RU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1" name="Прямоугольник 7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0432" y="1300222"/>
                <a:ext cx="396069" cy="369332"/>
              </a:xfrm>
              <a:prstGeom prst="rect">
                <a:avLst/>
              </a:prstGeom>
              <a:blipFill rotWithShape="1">
                <a:blip r:embed="rId11"/>
                <a:stretch>
                  <a:fillRect t="-8197" r="-20000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Прямоугольник 71"/>
              <p:cNvSpPr/>
              <p:nvPr/>
            </p:nvSpPr>
            <p:spPr>
              <a:xfrm>
                <a:off x="6675090" y="1021482"/>
                <a:ext cx="40459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𝑂</m:t>
                      </m:r>
                    </m:oMath>
                  </m:oMathPara>
                </a14:m>
                <a:endParaRPr lang="ru-RU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2" name="Прямоугольник 7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5090" y="1021482"/>
                <a:ext cx="404598" cy="369332"/>
              </a:xfrm>
              <a:prstGeom prst="rect">
                <a:avLst/>
              </a:prstGeom>
              <a:blipFill rotWithShape="1">
                <a:blip r:embed="rId12"/>
                <a:stretch>
                  <a:fillRect t="-8333" r="-18182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Прямая соединительная линия 9"/>
          <p:cNvCxnSpPr/>
          <p:nvPr/>
        </p:nvCxnSpPr>
        <p:spPr>
          <a:xfrm flipH="1">
            <a:off x="5148064" y="1350164"/>
            <a:ext cx="1584176" cy="823446"/>
          </a:xfrm>
          <a:prstGeom prst="line">
            <a:avLst/>
          </a:prstGeom>
          <a:ln w="12700">
            <a:solidFill>
              <a:schemeClr val="tx1"/>
            </a:solidFill>
          </a:ln>
          <a:effectLst>
            <a:glow rad="25400">
              <a:schemeClr val="bg1">
                <a:alpha val="2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единительная линия 72"/>
          <p:cNvCxnSpPr/>
          <p:nvPr/>
        </p:nvCxnSpPr>
        <p:spPr>
          <a:xfrm flipH="1" flipV="1">
            <a:off x="6725890" y="1349772"/>
            <a:ext cx="1800200" cy="72008"/>
          </a:xfrm>
          <a:prstGeom prst="line">
            <a:avLst/>
          </a:prstGeom>
          <a:ln w="12700">
            <a:solidFill>
              <a:schemeClr val="tx1"/>
            </a:solidFill>
          </a:ln>
          <a:effectLst>
            <a:glow rad="25400">
              <a:schemeClr val="bg1">
                <a:alpha val="2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Овал 73"/>
          <p:cNvSpPr/>
          <p:nvPr/>
        </p:nvSpPr>
        <p:spPr>
          <a:xfrm>
            <a:off x="6693484" y="1326140"/>
            <a:ext cx="72000" cy="72000"/>
          </a:xfrm>
          <a:prstGeom prst="ellipse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75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38" y="2912740"/>
            <a:ext cx="4479478" cy="1800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" name="Прямоугольник 76"/>
          <p:cNvSpPr/>
          <p:nvPr/>
        </p:nvSpPr>
        <p:spPr>
          <a:xfrm>
            <a:off x="251520" y="2941315"/>
            <a:ext cx="446449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/>
                <a:ea typeface="Calibri"/>
              </a:rPr>
              <a:t>Определение</a:t>
            </a:r>
            <a:r>
              <a:rPr lang="ru-RU" b="1" dirty="0">
                <a:latin typeface="Times New Roman"/>
                <a:ea typeface="Calibri"/>
              </a:rPr>
              <a:t>. 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</a:rPr>
              <a:t>Линейным углом двугранного угла</a:t>
            </a:r>
            <a:r>
              <a:rPr lang="ru-RU" dirty="0">
                <a:latin typeface="Times New Roman"/>
                <a:ea typeface="Calibri"/>
              </a:rPr>
              <a:t> называется угол, сторонами которого являются лучи с общим началом на ребре двугранного угла, которые проведены в его гранях перпендикулярно ребру.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5328592" y="3382888"/>
            <a:ext cx="37799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>
                <a:latin typeface="Times New Roman"/>
                <a:ea typeface="Calibri"/>
              </a:rPr>
              <a:t>П</a:t>
            </a:r>
            <a:r>
              <a:rPr lang="ru-RU" i="1" dirty="0" smtClean="0">
                <a:latin typeface="Times New Roman"/>
                <a:ea typeface="Calibri"/>
              </a:rPr>
              <a:t>лоскость </a:t>
            </a:r>
            <a:r>
              <a:rPr lang="ru-RU" i="1" dirty="0">
                <a:latin typeface="Times New Roman"/>
                <a:ea typeface="Calibri"/>
              </a:rPr>
              <a:t>линейного угла перпендикулярна к ребру двугранного угла.</a:t>
            </a:r>
            <a:endParaRPr lang="ru-RU" i="1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4896544" y="4195167"/>
            <a:ext cx="40679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 smtClean="0">
                <a:latin typeface="Times New Roman"/>
                <a:ea typeface="Calibri"/>
              </a:rPr>
              <a:t>Двугранный </a:t>
            </a:r>
            <a:r>
              <a:rPr lang="ru-RU" i="1" dirty="0">
                <a:latin typeface="Times New Roman"/>
                <a:ea typeface="Calibri"/>
              </a:rPr>
              <a:t>угол имеет бесконечное множество линейных углов.</a:t>
            </a:r>
            <a:endParaRPr lang="ru-RU" i="1" dirty="0"/>
          </a:p>
        </p:txBody>
      </p:sp>
      <p:cxnSp>
        <p:nvCxnSpPr>
          <p:cNvPr id="78" name="Прямая соединительная линия 77"/>
          <p:cNvCxnSpPr/>
          <p:nvPr/>
        </p:nvCxnSpPr>
        <p:spPr>
          <a:xfrm flipH="1">
            <a:off x="5148064" y="1820312"/>
            <a:ext cx="1584176" cy="823446"/>
          </a:xfrm>
          <a:prstGeom prst="line">
            <a:avLst/>
          </a:prstGeom>
          <a:ln w="12700">
            <a:solidFill>
              <a:schemeClr val="tx1"/>
            </a:solidFill>
          </a:ln>
          <a:effectLst>
            <a:glow rad="25400">
              <a:schemeClr val="bg1">
                <a:alpha val="2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единительная линия 78"/>
          <p:cNvCxnSpPr/>
          <p:nvPr/>
        </p:nvCxnSpPr>
        <p:spPr>
          <a:xfrm flipH="1" flipV="1">
            <a:off x="6725890" y="1819920"/>
            <a:ext cx="1800200" cy="72008"/>
          </a:xfrm>
          <a:prstGeom prst="line">
            <a:avLst/>
          </a:prstGeom>
          <a:ln w="12700">
            <a:solidFill>
              <a:schemeClr val="tx1"/>
            </a:solidFill>
          </a:ln>
          <a:effectLst>
            <a:glow rad="25400">
              <a:schemeClr val="bg1">
                <a:alpha val="2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Прямая соединительная линия 79"/>
          <p:cNvCxnSpPr/>
          <p:nvPr/>
        </p:nvCxnSpPr>
        <p:spPr>
          <a:xfrm flipH="1">
            <a:off x="5145683" y="2252360"/>
            <a:ext cx="1584176" cy="823446"/>
          </a:xfrm>
          <a:prstGeom prst="line">
            <a:avLst/>
          </a:prstGeom>
          <a:ln w="12700">
            <a:solidFill>
              <a:schemeClr val="tx1"/>
            </a:solidFill>
          </a:ln>
          <a:effectLst>
            <a:glow rad="25400">
              <a:schemeClr val="bg1">
                <a:alpha val="2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Прямая соединительная линия 80"/>
          <p:cNvCxnSpPr/>
          <p:nvPr/>
        </p:nvCxnSpPr>
        <p:spPr>
          <a:xfrm flipH="1" flipV="1">
            <a:off x="6723509" y="2251968"/>
            <a:ext cx="1800200" cy="72008"/>
          </a:xfrm>
          <a:prstGeom prst="line">
            <a:avLst/>
          </a:prstGeom>
          <a:ln w="12700">
            <a:solidFill>
              <a:schemeClr val="tx1"/>
            </a:solidFill>
          </a:ln>
          <a:effectLst>
            <a:glow rad="25400">
              <a:schemeClr val="bg1">
                <a:alpha val="2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Прямая соединительная линия 81"/>
          <p:cNvCxnSpPr/>
          <p:nvPr/>
        </p:nvCxnSpPr>
        <p:spPr>
          <a:xfrm flipH="1">
            <a:off x="5148065" y="2703458"/>
            <a:ext cx="1584176" cy="823446"/>
          </a:xfrm>
          <a:prstGeom prst="line">
            <a:avLst/>
          </a:prstGeom>
          <a:ln w="12700">
            <a:solidFill>
              <a:schemeClr val="tx1"/>
            </a:solidFill>
          </a:ln>
          <a:effectLst>
            <a:glow rad="25400">
              <a:schemeClr val="bg1">
                <a:alpha val="2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Прямая соединительная линия 82"/>
          <p:cNvCxnSpPr/>
          <p:nvPr/>
        </p:nvCxnSpPr>
        <p:spPr>
          <a:xfrm flipH="1" flipV="1">
            <a:off x="6725891" y="2703066"/>
            <a:ext cx="1800200" cy="72008"/>
          </a:xfrm>
          <a:prstGeom prst="line">
            <a:avLst/>
          </a:prstGeom>
          <a:ln w="12700">
            <a:solidFill>
              <a:schemeClr val="tx1"/>
            </a:solidFill>
          </a:ln>
          <a:effectLst>
            <a:glow rad="25400">
              <a:schemeClr val="bg1">
                <a:alpha val="2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Дуга 36"/>
          <p:cNvSpPr/>
          <p:nvPr/>
        </p:nvSpPr>
        <p:spPr>
          <a:xfrm rot="7227723">
            <a:off x="6296134" y="2176121"/>
            <a:ext cx="720000" cy="720000"/>
          </a:xfrm>
          <a:prstGeom prst="arc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4" name="Дуга 83"/>
          <p:cNvSpPr/>
          <p:nvPr/>
        </p:nvSpPr>
        <p:spPr>
          <a:xfrm rot="7227723">
            <a:off x="6296135" y="1725026"/>
            <a:ext cx="720000" cy="720000"/>
          </a:xfrm>
          <a:prstGeom prst="arc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Дуга 84"/>
          <p:cNvSpPr/>
          <p:nvPr/>
        </p:nvSpPr>
        <p:spPr>
          <a:xfrm rot="7227723">
            <a:off x="6286033" y="1294607"/>
            <a:ext cx="720000" cy="720000"/>
          </a:xfrm>
          <a:prstGeom prst="arc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Дуга 85"/>
          <p:cNvSpPr/>
          <p:nvPr/>
        </p:nvSpPr>
        <p:spPr>
          <a:xfrm rot="7227723">
            <a:off x="6296135" y="823885"/>
            <a:ext cx="720000" cy="720000"/>
          </a:xfrm>
          <a:prstGeom prst="arc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2" name="Группа 41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46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47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32678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00"/>
                            </p:stCondLst>
                            <p:childTnLst>
                              <p:par>
                                <p:cTn id="11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500"/>
                            </p:stCondLst>
                            <p:childTnLst>
                              <p:par>
                                <p:cTn id="12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8" grpId="0"/>
      <p:bldP spid="19" grpId="0"/>
      <p:bldP spid="34" grpId="0"/>
      <p:bldP spid="43" grpId="0"/>
      <p:bldP spid="63" grpId="0"/>
      <p:bldP spid="66" grpId="0"/>
      <p:bldP spid="67" grpId="0"/>
      <p:bldP spid="70" grpId="0"/>
      <p:bldP spid="17" grpId="0" animBg="1"/>
      <p:bldP spid="20" grpId="0" animBg="1"/>
      <p:bldP spid="23" grpId="0" animBg="1"/>
      <p:bldP spid="23" grpId="1" animBg="1"/>
      <p:bldP spid="71" grpId="0"/>
      <p:bldP spid="72" grpId="0"/>
      <p:bldP spid="74" grpId="0" animBg="1"/>
      <p:bldP spid="77" grpId="0"/>
      <p:bldP spid="27" grpId="0"/>
      <p:bldP spid="29" grpId="0"/>
      <p:bldP spid="37" grpId="0" animBg="1"/>
      <p:bldP spid="84" grpId="0" animBg="1"/>
      <p:bldP spid="85" grpId="0" animBg="1"/>
      <p:bldP spid="8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-179560" y="-52102"/>
            <a:ext cx="9433048" cy="5236046"/>
          </a:xfrm>
          <a:prstGeom prst="rect">
            <a:avLst/>
          </a:prstGeom>
          <a:solidFill>
            <a:srgbClr val="FFFFEB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1" y="254844"/>
            <a:ext cx="7200800" cy="37269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971600" y="240787"/>
            <a:ext cx="7200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Все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линейные углы двугранного угла равны между собой.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152742" y="627534"/>
            <a:ext cx="174900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Доказательство. </a:t>
            </a:r>
            <a:endParaRPr lang="ru-RU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Прямоугольник 41"/>
              <p:cNvSpPr/>
              <p:nvPr/>
            </p:nvSpPr>
            <p:spPr>
              <a:xfrm>
                <a:off x="145684" y="843558"/>
                <a:ext cx="3226563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1600" dirty="0" smtClean="0">
                    <a:latin typeface="Times New Roman"/>
                    <a:ea typeface="Calibri"/>
                  </a:rPr>
                  <a:t>Рассмотрим</a:t>
                </a:r>
                <a:r>
                  <a:rPr lang="en-US" sz="1600" dirty="0" smtClean="0">
                    <a:latin typeface="Times New Roman"/>
                    <a:ea typeface="Calibri"/>
                  </a:rPr>
                  <a:t> </a:t>
                </a:r>
                <a14:m>
                  <m:oMath xmlns:m="http://schemas.openxmlformats.org/officeDocument/2006/math">
                    <m:r>
                      <a:rPr lang="ru-RU" sz="1600" b="0" i="1" dirty="0">
                        <a:latin typeface="Cambria Math"/>
                        <a:ea typeface="Cambria Math"/>
                        <a:cs typeface="Times New Roman" pitchFamily="18" charset="0"/>
                      </a:rPr>
                      <m:t>∠</m:t>
                    </m:r>
                    <m:r>
                      <a:rPr lang="en-US" sz="1600" b="0" i="1" dirty="0">
                        <a:latin typeface="Cambria Math"/>
                        <a:ea typeface="Cambria Math"/>
                        <a:cs typeface="Times New Roman" pitchFamily="18" charset="0"/>
                      </a:rPr>
                      <m:t>𝐴𝑂𝐵</m:t>
                    </m:r>
                  </m:oMath>
                </a14:m>
                <a:r>
                  <a:rPr lang="ru-RU" sz="1600" dirty="0" smtClean="0"/>
                  <a:t> </a:t>
                </a:r>
                <a:r>
                  <a:rPr lang="ru-RU" sz="1600" dirty="0" smtClean="0">
                    <a:latin typeface="Times New Roman" pitchFamily="18" charset="0"/>
                    <a:cs typeface="Times New Roman" pitchFamily="18" charset="0"/>
                  </a:rPr>
                  <a:t>и </a:t>
                </a:r>
                <a14:m>
                  <m:oMath xmlns:m="http://schemas.openxmlformats.org/officeDocument/2006/math">
                    <m:r>
                      <a:rPr lang="ru-RU" sz="1600" i="1" dirty="0">
                        <a:latin typeface="Cambria Math"/>
                        <a:ea typeface="Cambria Math"/>
                        <a:cs typeface="Times New Roman" pitchFamily="18" charset="0"/>
                      </a:rPr>
                      <m:t>∠</m:t>
                    </m:r>
                    <m:sSub>
                      <m:sSubPr>
                        <m:ctrlPr>
                          <a:rPr lang="en-US" sz="1600" i="1" dirty="0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1600" i="1" dirty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𝐴</m:t>
                        </m:r>
                      </m:e>
                      <m:sub>
                        <m:r>
                          <a:rPr lang="ru-RU" sz="1600" b="0" i="1" dirty="0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1600" i="1" dirty="0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1600" i="1" dirty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𝑂</m:t>
                        </m:r>
                      </m:e>
                      <m:sub>
                        <m:r>
                          <a:rPr lang="ru-RU" sz="1600" b="0" i="1" dirty="0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1600" i="1" dirty="0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1600" i="1" dirty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𝐵</m:t>
                        </m:r>
                      </m:e>
                      <m:sub>
                        <m:r>
                          <a:rPr lang="ru-RU" sz="1600" b="0" i="1" dirty="0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ru-RU" sz="1600" dirty="0" smtClean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ru-RU" sz="1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2" name="Прямоугольник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684" y="843558"/>
                <a:ext cx="3226563" cy="338554"/>
              </a:xfrm>
              <a:prstGeom prst="rect">
                <a:avLst/>
              </a:prstGeom>
              <a:blipFill rotWithShape="1">
                <a:blip r:embed="rId3"/>
                <a:stretch>
                  <a:fillRect l="-1134" t="-7143" b="-2142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Прямоугольник 49"/>
              <p:cNvSpPr/>
              <p:nvPr/>
            </p:nvSpPr>
            <p:spPr>
              <a:xfrm>
                <a:off x="141411" y="1126628"/>
                <a:ext cx="3878908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600" b="0" i="1" dirty="0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𝑂𝐴</m:t>
                    </m:r>
                    <m:r>
                      <a:rPr lang="en-US" sz="1600" i="1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⊂</m:t>
                    </m:r>
                    <m:r>
                      <a:rPr lang="en-US" sz="1600" i="1" dirty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𝛼</m:t>
                    </m:r>
                  </m:oMath>
                </a14:m>
                <a:r>
                  <a:rPr lang="en-US" sz="1600" dirty="0" smtClean="0">
                    <a:latin typeface="Times New Roman"/>
                    <a:ea typeface="Calibri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dirty="0" smtClea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1600" i="1" dirty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𝑂</m:t>
                        </m:r>
                      </m:e>
                      <m:sub>
                        <m:r>
                          <a:rPr lang="en-US" sz="1600" b="0" i="1" dirty="0" smtClea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1600" i="1" dirty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1600" i="1" dirty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𝐴</m:t>
                        </m:r>
                      </m:e>
                      <m:sub>
                        <m:r>
                          <a:rPr lang="en-US" sz="1600" i="1" dirty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r>
                      <a:rPr lang="en-US" sz="1600" i="1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⊂</m:t>
                    </m:r>
                    <m:r>
                      <a:rPr lang="en-US" sz="1600" i="1" dirty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𝛼</m:t>
                    </m:r>
                  </m:oMath>
                </a14:m>
                <a:r>
                  <a:rPr lang="en-US" sz="1600" dirty="0" smtClean="0">
                    <a:latin typeface="Times New Roman"/>
                    <a:ea typeface="Calibri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/>
                        <a:ea typeface="Calibri"/>
                      </a:rPr>
                      <m:t>𝑂𝐴</m:t>
                    </m:r>
                    <m:r>
                      <a:rPr lang="en-US" sz="1600" i="1" dirty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⊥</m:t>
                    </m:r>
                    <m:r>
                      <a:rPr lang="en-US" sz="1600" b="0" i="1" dirty="0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𝑙</m:t>
                    </m:r>
                  </m:oMath>
                </a14:m>
                <a:r>
                  <a:rPr lang="en-US" sz="1600" dirty="0" smtClean="0">
                    <a:latin typeface="Times New Roman"/>
                    <a:ea typeface="Calibri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dirty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1600" i="1" dirty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𝑂</m:t>
                        </m:r>
                      </m:e>
                      <m:sub>
                        <m:r>
                          <a:rPr lang="en-US" sz="1600" i="1" dirty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1600" i="1" dirty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1600" i="1" dirty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𝐴</m:t>
                        </m:r>
                      </m:e>
                      <m:sub>
                        <m:r>
                          <a:rPr lang="en-US" sz="1600" i="1" dirty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r>
                      <a:rPr lang="en-US" sz="1600" i="1" dirty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⊥</m:t>
                    </m:r>
                    <m:r>
                      <a:rPr lang="en-US" sz="1600" i="1" dirty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𝑙</m:t>
                    </m:r>
                  </m:oMath>
                </a14:m>
                <a:r>
                  <a:rPr lang="ru-RU" sz="1600" dirty="0" smtClean="0">
                    <a:latin typeface="Times New Roman"/>
                    <a:ea typeface="Calibri"/>
                  </a:rPr>
                  <a:t> </a:t>
                </a:r>
                <a:endParaRPr lang="ru-RU" sz="1600" dirty="0"/>
              </a:p>
            </p:txBody>
          </p:sp>
        </mc:Choice>
        <mc:Fallback xmlns="">
          <p:sp>
            <p:nvSpPr>
              <p:cNvPr id="50" name="Прямоугольник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411" y="1126628"/>
                <a:ext cx="3878908" cy="338554"/>
              </a:xfrm>
              <a:prstGeom prst="rect">
                <a:avLst/>
              </a:prstGeom>
              <a:blipFill rotWithShape="1">
                <a:blip r:embed="rId4"/>
                <a:stretch>
                  <a:fillRect t="-7273" b="-2363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Прямоугольник 51"/>
              <p:cNvSpPr/>
              <p:nvPr/>
            </p:nvSpPr>
            <p:spPr>
              <a:xfrm>
                <a:off x="3332387" y="1114964"/>
                <a:ext cx="1455848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tabLst>
                    <a:tab pos="177800" algn="l"/>
                    <a:tab pos="1879600" algn="l"/>
                    <a:tab pos="2870200" algn="l"/>
                    <a:tab pos="3319463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600" i="1" dirty="0" smtClean="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⟹</m:t>
                      </m:r>
                      <m:r>
                        <a:rPr lang="en-US" sz="1600" i="1" dirty="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𝑂𝐴</m:t>
                      </m:r>
                      <m:r>
                        <a:rPr lang="en-US" sz="1600" i="1" dirty="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∥</m:t>
                      </m:r>
                      <m:sSub>
                        <m:sSubPr>
                          <m:ctrlPr>
                            <a:rPr lang="en-US" sz="1600" i="1" dirty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1600" i="1" dirty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𝑂</m:t>
                          </m:r>
                        </m:e>
                        <m:sub>
                          <m:r>
                            <a:rPr lang="en-US" sz="1600" i="1" dirty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1600" i="1" dirty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1600" i="1" dirty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US" sz="1600" i="1" dirty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sz="1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2" name="Прямоугольник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2387" y="1114964"/>
                <a:ext cx="1455848" cy="338554"/>
              </a:xfrm>
              <a:prstGeom prst="rect">
                <a:avLst/>
              </a:prstGeom>
              <a:blipFill rotWithShape="1">
                <a:blip r:embed="rId5"/>
                <a:stretch>
                  <a:fillRect t="-5455" r="-1261" b="-2363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Прямоугольник 58"/>
              <p:cNvSpPr/>
              <p:nvPr/>
            </p:nvSpPr>
            <p:spPr>
              <a:xfrm>
                <a:off x="152742" y="1411309"/>
                <a:ext cx="3413370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𝑂</m:t>
                    </m:r>
                    <m:r>
                      <a:rPr lang="en-US" sz="1600" b="0" i="1" dirty="0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𝐵</m:t>
                    </m:r>
                    <m:r>
                      <a:rPr lang="en-US" sz="1600" i="1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⊂</m:t>
                    </m:r>
                    <m:r>
                      <a:rPr lang="en-US" sz="1600" i="1" dirty="0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𝛽</m:t>
                    </m:r>
                  </m:oMath>
                </a14:m>
                <a:r>
                  <a:rPr lang="en-US" sz="1600" dirty="0">
                    <a:latin typeface="Times New Roman"/>
                    <a:ea typeface="Calibri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dirty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1600" i="1" dirty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𝑂</m:t>
                        </m:r>
                      </m:e>
                      <m:sub>
                        <m:r>
                          <a:rPr lang="en-US" sz="1600" i="1" dirty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1600" i="1" dirty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1600" b="0" i="1" dirty="0" smtClea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𝐵</m:t>
                        </m:r>
                      </m:e>
                      <m:sub>
                        <m:r>
                          <a:rPr lang="en-US" sz="1600" i="1" dirty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r>
                      <a:rPr lang="en-US" sz="1600" i="1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⊂</m:t>
                    </m:r>
                    <m:r>
                      <a:rPr lang="en-US" sz="1600" i="1" dirty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𝛽</m:t>
                    </m:r>
                  </m:oMath>
                </a14:m>
                <a:r>
                  <a:rPr lang="en-US" sz="1600" dirty="0">
                    <a:latin typeface="Times New Roman"/>
                    <a:ea typeface="Calibri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/>
                        <a:ea typeface="Calibri"/>
                      </a:rPr>
                      <m:t>𝑂</m:t>
                    </m:r>
                    <m:r>
                      <a:rPr lang="en-US" sz="1600" b="0" i="1" smtClean="0">
                        <a:latin typeface="Cambria Math"/>
                        <a:ea typeface="Calibri"/>
                      </a:rPr>
                      <m:t>𝐵</m:t>
                    </m:r>
                    <m:r>
                      <a:rPr lang="en-US" sz="1600" i="1" dirty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⊥</m:t>
                    </m:r>
                    <m:r>
                      <a:rPr lang="en-US" sz="1600" i="1" dirty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𝑙</m:t>
                    </m:r>
                  </m:oMath>
                </a14:m>
                <a:r>
                  <a:rPr lang="en-US" sz="1600" dirty="0">
                    <a:latin typeface="Times New Roman"/>
                    <a:ea typeface="Calibri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dirty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1600" i="1" dirty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𝑂</m:t>
                        </m:r>
                      </m:e>
                      <m:sub>
                        <m:r>
                          <a:rPr lang="en-US" sz="1600" i="1" dirty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1600" i="1" dirty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1600" b="0" i="1" dirty="0" smtClea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𝐵</m:t>
                        </m:r>
                      </m:e>
                      <m:sub>
                        <m:r>
                          <a:rPr lang="en-US" sz="1600" i="1" dirty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r>
                      <a:rPr lang="en-US" sz="1600" i="1" dirty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⊥</m:t>
                    </m:r>
                    <m:r>
                      <a:rPr lang="en-US" sz="1600" i="1" dirty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𝑙</m:t>
                    </m:r>
                  </m:oMath>
                </a14:m>
                <a:r>
                  <a:rPr lang="ru-RU" sz="1600" dirty="0">
                    <a:latin typeface="Times New Roman"/>
                    <a:ea typeface="Calibri"/>
                  </a:rPr>
                  <a:t> </a:t>
                </a:r>
                <a:endParaRPr lang="ru-RU" sz="1600" dirty="0"/>
              </a:p>
            </p:txBody>
          </p:sp>
        </mc:Choice>
        <mc:Fallback xmlns="">
          <p:sp>
            <p:nvSpPr>
              <p:cNvPr id="59" name="Прямоугольник 5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742" y="1411309"/>
                <a:ext cx="3413370" cy="338554"/>
              </a:xfrm>
              <a:prstGeom prst="rect">
                <a:avLst/>
              </a:prstGeom>
              <a:blipFill rotWithShape="1">
                <a:blip r:embed="rId6"/>
                <a:stretch>
                  <a:fillRect t="-7273" r="-1429" b="-2363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Прямоугольник 72"/>
              <p:cNvSpPr/>
              <p:nvPr/>
            </p:nvSpPr>
            <p:spPr>
              <a:xfrm>
                <a:off x="3360047" y="1402996"/>
                <a:ext cx="1427421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tabLst>
                    <a:tab pos="177800" algn="l"/>
                    <a:tab pos="1879600" algn="l"/>
                    <a:tab pos="2870200" algn="l"/>
                    <a:tab pos="3319463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600" i="1" dirty="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⟹</m:t>
                      </m:r>
                      <m:r>
                        <a:rPr lang="en-US" sz="1600" i="1" dirty="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𝑂𝐵</m:t>
                      </m:r>
                      <m:r>
                        <a:rPr lang="en-US" sz="1600" i="1" dirty="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∥</m:t>
                      </m:r>
                      <m:sSub>
                        <m:sSubPr>
                          <m:ctrlPr>
                            <a:rPr lang="en-US" sz="1600" i="1" dirty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1600" i="1" dirty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𝑂</m:t>
                          </m:r>
                        </m:e>
                        <m:sub>
                          <m:r>
                            <a:rPr lang="en-US" sz="1600" i="1" dirty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1600" i="1" dirty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1600" b="0" i="1" dirty="0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𝐵</m:t>
                          </m:r>
                        </m:e>
                        <m:sub>
                          <m:r>
                            <a:rPr lang="en-US" sz="1600" i="1" dirty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sz="1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3" name="Прямоугольник 7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0047" y="1402996"/>
                <a:ext cx="1427421" cy="338554"/>
              </a:xfrm>
              <a:prstGeom prst="rect">
                <a:avLst/>
              </a:prstGeom>
              <a:blipFill rotWithShape="1">
                <a:blip r:embed="rId7"/>
                <a:stretch>
                  <a:fillRect t="-5357" r="-3846" b="-2142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Прямоугольник 75"/>
              <p:cNvSpPr/>
              <p:nvPr/>
            </p:nvSpPr>
            <p:spPr>
              <a:xfrm>
                <a:off x="165755" y="1692069"/>
                <a:ext cx="3080330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600" i="1" smtClean="0">
                        <a:latin typeface="Cambria Math"/>
                        <a:ea typeface="Calibri"/>
                      </a:rPr>
                      <m:t>𝑀</m:t>
                    </m:r>
                    <m:r>
                      <a:rPr lang="en-US" sz="1600" i="1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sz="1600" i="1" dirty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𝑂𝐴</m:t>
                    </m:r>
                  </m:oMath>
                </a14:m>
                <a:r>
                  <a:rPr lang="en-US" sz="1600" dirty="0" smtClean="0">
                    <a:latin typeface="Times New Roman" pitchFamily="18" charset="0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dirty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1600" b="0" i="1" dirty="0" smtClea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𝑀</m:t>
                        </m:r>
                      </m:e>
                      <m:sub>
                        <m:r>
                          <a:rPr lang="en-US" sz="1600" i="1" dirty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r>
                      <a:rPr lang="en-US" sz="1600" i="1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∈</m:t>
                    </m:r>
                    <m:sSub>
                      <m:sSubPr>
                        <m:ctrlPr>
                          <a:rPr lang="en-US" sz="1600" i="1" dirty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1600" i="1" dirty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𝑂</m:t>
                        </m:r>
                      </m:e>
                      <m:sub>
                        <m:r>
                          <a:rPr lang="en-US" sz="1600" i="1" dirty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1600" i="1" dirty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1600" i="1" dirty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𝐴</m:t>
                        </m:r>
                      </m:e>
                      <m:sub>
                        <m:r>
                          <a:rPr lang="en-US" sz="1600" i="1" dirty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600" dirty="0" smtClean="0">
                    <a:latin typeface="Times New Roman" pitchFamily="18" charset="0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600" i="1" dirty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𝑂</m:t>
                    </m:r>
                    <m:r>
                      <a:rPr lang="en-US" sz="1600" b="0" i="1" dirty="0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𝑀</m:t>
                    </m:r>
                    <m:r>
                      <a:rPr lang="en-US" sz="1600" b="0" i="1" dirty="0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=</m:t>
                    </m:r>
                    <m:sSub>
                      <m:sSubPr>
                        <m:ctrlPr>
                          <a:rPr lang="en-US" sz="1600" i="1" dirty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1600" i="1" dirty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𝑂</m:t>
                        </m:r>
                      </m:e>
                      <m:sub>
                        <m:r>
                          <a:rPr lang="en-US" sz="1600" i="1" dirty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1600" i="1" dirty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1600" b="0" i="1" dirty="0" smtClea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𝑀</m:t>
                        </m:r>
                      </m:e>
                      <m:sub>
                        <m:r>
                          <a:rPr lang="en-US" sz="1600" i="1" dirty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</m:oMath>
                </a14:m>
                <a:endParaRPr lang="ru-RU" sz="1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6" name="Прямоугольник 7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755" y="1692069"/>
                <a:ext cx="3080330" cy="338554"/>
              </a:xfrm>
              <a:prstGeom prst="rect">
                <a:avLst/>
              </a:prstGeom>
              <a:blipFill rotWithShape="1">
                <a:blip r:embed="rId8"/>
                <a:stretch>
                  <a:fillRect t="-5455" r="-1782" b="-2363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Прямоугольник 77"/>
              <p:cNvSpPr/>
              <p:nvPr/>
            </p:nvSpPr>
            <p:spPr>
              <a:xfrm>
                <a:off x="174222" y="1981313"/>
                <a:ext cx="3080330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/>
                        <a:ea typeface="Calibri"/>
                      </a:rPr>
                      <m:t>𝑁</m:t>
                    </m:r>
                    <m:r>
                      <a:rPr lang="en-US" sz="1600" i="1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sz="1600" i="1" dirty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𝑂</m:t>
                    </m:r>
                    <m:r>
                      <a:rPr lang="en-US" sz="1600" b="0" i="1" dirty="0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𝐵</m:t>
                    </m:r>
                  </m:oMath>
                </a14:m>
                <a:r>
                  <a:rPr lang="en-US" sz="1600" dirty="0">
                    <a:latin typeface="Times New Roman" pitchFamily="18" charset="0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dirty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1600" b="0" i="1" dirty="0" smtClea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𝑁</m:t>
                        </m:r>
                      </m:e>
                      <m:sub>
                        <m:r>
                          <a:rPr lang="en-US" sz="1600" i="1" dirty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r>
                      <a:rPr lang="en-US" sz="1600" i="1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∈</m:t>
                    </m:r>
                    <m:sSub>
                      <m:sSubPr>
                        <m:ctrlPr>
                          <a:rPr lang="en-US" sz="1600" i="1" dirty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1600" i="1" dirty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𝑂</m:t>
                        </m:r>
                      </m:e>
                      <m:sub>
                        <m:r>
                          <a:rPr lang="en-US" sz="1600" i="1" dirty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1600" i="1" dirty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1600" b="0" i="1" dirty="0" smtClea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𝐵</m:t>
                        </m:r>
                      </m:e>
                      <m:sub>
                        <m:r>
                          <a:rPr lang="en-US" sz="1600" i="1" dirty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600" dirty="0">
                    <a:latin typeface="Times New Roman" pitchFamily="18" charset="0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600" i="1" dirty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𝑂</m:t>
                    </m:r>
                    <m:r>
                      <a:rPr lang="en-US" sz="1600" b="0" i="1" dirty="0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𝑁</m:t>
                    </m:r>
                    <m:r>
                      <a:rPr lang="en-US" sz="1600" i="1" dirty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=</m:t>
                    </m:r>
                    <m:sSub>
                      <m:sSubPr>
                        <m:ctrlPr>
                          <a:rPr lang="en-US" sz="1600" i="1" dirty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1600" i="1" dirty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𝑂</m:t>
                        </m:r>
                      </m:e>
                      <m:sub>
                        <m:r>
                          <a:rPr lang="en-US" sz="1600" i="1" dirty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1600" i="1" dirty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1600" b="0" i="1" dirty="0" smtClea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𝑁</m:t>
                        </m:r>
                      </m:e>
                      <m:sub>
                        <m:r>
                          <a:rPr lang="en-US" sz="1600" i="1" dirty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</m:oMath>
                </a14:m>
                <a:endParaRPr lang="ru-RU" sz="1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8" name="Прямоугольник 7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222" y="1981313"/>
                <a:ext cx="3080330" cy="338554"/>
              </a:xfrm>
              <a:prstGeom prst="rect">
                <a:avLst/>
              </a:prstGeom>
              <a:blipFill rotWithShape="1">
                <a:blip r:embed="rId9"/>
                <a:stretch>
                  <a:fillRect t="-5357" b="-2142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Прямоугольник 78"/>
              <p:cNvSpPr/>
              <p:nvPr/>
            </p:nvSpPr>
            <p:spPr>
              <a:xfrm>
                <a:off x="131887" y="2278870"/>
                <a:ext cx="4464495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1600" dirty="0" smtClean="0">
                    <a:latin typeface="Times New Roman" pitchFamily="18" charset="0"/>
                    <a:cs typeface="Times New Roman" pitchFamily="18" charset="0"/>
                  </a:rPr>
                  <a:t>Так </a:t>
                </a:r>
                <a:r>
                  <a:rPr lang="ru-RU" sz="1600" dirty="0">
                    <a:latin typeface="Times New Roman" pitchFamily="18" charset="0"/>
                    <a:cs typeface="Times New Roman" pitchFamily="18" charset="0"/>
                  </a:rPr>
                  <a:t>как</a:t>
                </a:r>
                <a:r>
                  <a:rPr lang="en-US" sz="16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i="1" dirty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𝑂𝑀</m:t>
                    </m:r>
                    <m:r>
                      <a:rPr lang="en-US" sz="1600" i="1" dirty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=</m:t>
                    </m:r>
                    <m:sSub>
                      <m:sSubPr>
                        <m:ctrlPr>
                          <a:rPr lang="en-US" sz="1600" i="1" dirty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1600" i="1" dirty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𝑂</m:t>
                        </m:r>
                      </m:e>
                      <m:sub>
                        <m:r>
                          <a:rPr lang="en-US" sz="1600" i="1" dirty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1600" i="1" dirty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1600" i="1" dirty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𝑀</m:t>
                        </m:r>
                      </m:e>
                      <m:sub>
                        <m:r>
                          <a:rPr lang="en-US" sz="1600" i="1" dirty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600" dirty="0" smtClean="0">
                    <a:latin typeface="Times New Roman" pitchFamily="18" charset="0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600" i="1" dirty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𝑂𝑀</m:t>
                    </m:r>
                    <m:r>
                      <a:rPr lang="en-US" sz="1600" i="1" dirty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∥</m:t>
                    </m:r>
                    <m:sSub>
                      <m:sSubPr>
                        <m:ctrlPr>
                          <a:rPr lang="en-US" sz="1600" i="1" dirty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1600" i="1" dirty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𝑂</m:t>
                        </m:r>
                      </m:e>
                      <m:sub>
                        <m:r>
                          <a:rPr lang="en-US" sz="1600" i="1" dirty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1600" i="1" dirty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1600" i="1" dirty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𝑀</m:t>
                        </m:r>
                      </m:e>
                      <m:sub>
                        <m:r>
                          <a:rPr lang="en-US" sz="1600" i="1" dirty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600" dirty="0" smtClean="0"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ru-RU" sz="1600" dirty="0" smtClean="0">
                    <a:latin typeface="Times New Roman" pitchFamily="18" charset="0"/>
                    <a:cs typeface="Times New Roman" pitchFamily="18" charset="0"/>
                  </a:rPr>
                  <a:t>то четырехугольник </a:t>
                </a:r>
                <a14:m>
                  <m:oMath xmlns:m="http://schemas.openxmlformats.org/officeDocument/2006/math">
                    <m:r>
                      <a:rPr lang="en-US" sz="1600" i="1" dirty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𝑂𝑀</m:t>
                    </m:r>
                    <m:sSub>
                      <m:sSubPr>
                        <m:ctrlPr>
                          <a:rPr lang="en-US" sz="1600" i="1" dirty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1600" i="1" dirty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𝑀</m:t>
                        </m:r>
                      </m:e>
                      <m:sub>
                        <m:r>
                          <a:rPr lang="en-US" sz="1600" i="1" dirty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1600" i="1" dirty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1600" i="1" dirty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𝑂</m:t>
                        </m:r>
                      </m:e>
                      <m:sub>
                        <m:r>
                          <a:rPr lang="en-US" sz="1600" i="1" dirty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ru-RU" sz="1600" dirty="0" smtClean="0">
                    <a:latin typeface="Times New Roman" pitchFamily="18" charset="0"/>
                    <a:cs typeface="Times New Roman" pitchFamily="18" charset="0"/>
                  </a:rPr>
                  <a:t> – параллелограмм.</a:t>
                </a:r>
                <a:endParaRPr lang="ru-RU" sz="1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9" name="Прямоугольник 7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887" y="2278870"/>
                <a:ext cx="4464495" cy="584775"/>
              </a:xfrm>
              <a:prstGeom prst="rect">
                <a:avLst/>
              </a:prstGeom>
              <a:blipFill rotWithShape="1">
                <a:blip r:embed="rId10"/>
                <a:stretch>
                  <a:fillRect l="-820" t="-3125" b="-125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Прямоугольник 81"/>
              <p:cNvSpPr/>
              <p:nvPr/>
            </p:nvSpPr>
            <p:spPr>
              <a:xfrm>
                <a:off x="131887" y="2812713"/>
                <a:ext cx="3240360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1600" dirty="0" smtClean="0">
                    <a:latin typeface="Times New Roman"/>
                    <a:ea typeface="Calibri"/>
                  </a:rPr>
                  <a:t>Значит,</a:t>
                </a:r>
                <a:r>
                  <a:rPr lang="en-US" sz="1600" dirty="0" smtClean="0">
                    <a:latin typeface="Times New Roman"/>
                    <a:ea typeface="Calibri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b="0" i="1" dirty="0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𝑂</m:t>
                    </m:r>
                    <m:sSub>
                      <m:sSubPr>
                        <m:ctrlPr>
                          <a:rPr lang="en-US" sz="1600" i="1" dirty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1600" b="0" i="1" dirty="0" smtClea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𝑂</m:t>
                        </m:r>
                      </m:e>
                      <m:sub>
                        <m:r>
                          <a:rPr lang="en-US" sz="1600" i="1" dirty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r>
                      <a:rPr lang="en-US" sz="1600" b="0" i="1" dirty="0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1600" b="0" i="1" dirty="0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𝑀</m:t>
                    </m:r>
                    <m:sSub>
                      <m:sSubPr>
                        <m:ctrlPr>
                          <a:rPr lang="en-US" sz="1600" i="1" dirty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1600" i="1" dirty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𝑀</m:t>
                        </m:r>
                      </m:e>
                      <m:sub>
                        <m:r>
                          <a:rPr lang="en-US" sz="1600" i="1" dirty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ru-RU" sz="1600" dirty="0" smtClean="0">
                    <a:latin typeface="Times New Roman"/>
                    <a:ea typeface="Calibri"/>
                  </a:rPr>
                  <a:t> и </a:t>
                </a:r>
                <a14:m>
                  <m:oMath xmlns:m="http://schemas.openxmlformats.org/officeDocument/2006/math">
                    <m:r>
                      <a:rPr lang="en-US" sz="1600" i="1" dirty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𝑂</m:t>
                    </m:r>
                    <m:sSub>
                      <m:sSubPr>
                        <m:ctrlPr>
                          <a:rPr lang="en-US" sz="1600" i="1" dirty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1600" i="1" dirty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𝑂</m:t>
                        </m:r>
                      </m:e>
                      <m:sub>
                        <m:r>
                          <a:rPr lang="en-US" sz="1600" i="1" dirty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r>
                      <a:rPr lang="en-US" sz="1600" i="1" dirty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∥</m:t>
                    </m:r>
                    <m:r>
                      <a:rPr lang="en-US" sz="1600" i="1" dirty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𝑀</m:t>
                    </m:r>
                    <m:sSub>
                      <m:sSubPr>
                        <m:ctrlPr>
                          <a:rPr lang="en-US" sz="1600" i="1" dirty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1600" i="1" dirty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𝑀</m:t>
                        </m:r>
                      </m:e>
                      <m:sub>
                        <m:r>
                          <a:rPr lang="en-US" sz="1600" i="1" dirty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ru-RU" sz="1600" dirty="0" smtClean="0">
                    <a:latin typeface="Times New Roman"/>
                    <a:ea typeface="Calibri"/>
                  </a:rPr>
                  <a:t>. </a:t>
                </a:r>
                <a:endParaRPr lang="ru-RU" sz="1600" dirty="0"/>
              </a:p>
            </p:txBody>
          </p:sp>
        </mc:Choice>
        <mc:Fallback xmlns="">
          <p:sp>
            <p:nvSpPr>
              <p:cNvPr id="82" name="Прямоугольник 8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887" y="2812713"/>
                <a:ext cx="3240360" cy="338554"/>
              </a:xfrm>
              <a:prstGeom prst="rect">
                <a:avLst/>
              </a:prstGeom>
              <a:blipFill rotWithShape="1">
                <a:blip r:embed="rId11"/>
                <a:stretch>
                  <a:fillRect l="-1130" t="-7143" r="-2072" b="-2142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3" name="Прямоугольник 82"/>
          <p:cNvSpPr/>
          <p:nvPr/>
        </p:nvSpPr>
        <p:spPr>
          <a:xfrm>
            <a:off x="131887" y="4717365"/>
            <a:ext cx="281339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latin typeface="Times New Roman"/>
                <a:ea typeface="Calibri"/>
              </a:rPr>
              <a:t>Что и требовалось доказать.</a:t>
            </a:r>
            <a:endParaRPr lang="ru-RU" sz="1600" b="1" dirty="0"/>
          </a:p>
        </p:txBody>
      </p:sp>
      <p:grpSp>
        <p:nvGrpSpPr>
          <p:cNvPr id="85" name="Группа 84"/>
          <p:cNvGrpSpPr/>
          <p:nvPr/>
        </p:nvGrpSpPr>
        <p:grpSpPr>
          <a:xfrm>
            <a:off x="5356920" y="1121668"/>
            <a:ext cx="3352800" cy="2943225"/>
            <a:chOff x="5153025" y="1409700"/>
            <a:chExt cx="3352800" cy="2943225"/>
          </a:xfrm>
        </p:grpSpPr>
        <p:sp>
          <p:nvSpPr>
            <p:cNvPr id="86" name="Полилиния 85"/>
            <p:cNvSpPr/>
            <p:nvPr/>
          </p:nvSpPr>
          <p:spPr>
            <a:xfrm>
              <a:off x="6715125" y="1409700"/>
              <a:ext cx="1790700" cy="2228850"/>
            </a:xfrm>
            <a:custGeom>
              <a:avLst/>
              <a:gdLst>
                <a:gd name="connsiteX0" fmla="*/ 9525 w 1790700"/>
                <a:gd name="connsiteY0" fmla="*/ 0 h 2228850"/>
                <a:gd name="connsiteX1" fmla="*/ 1790700 w 1790700"/>
                <a:gd name="connsiteY1" fmla="*/ 66675 h 2228850"/>
                <a:gd name="connsiteX2" fmla="*/ 1790700 w 1790700"/>
                <a:gd name="connsiteY2" fmla="*/ 2228850 h 2228850"/>
                <a:gd name="connsiteX3" fmla="*/ 0 w 1790700"/>
                <a:gd name="connsiteY3" fmla="*/ 2171700 h 2228850"/>
                <a:gd name="connsiteX4" fmla="*/ 9525 w 1790700"/>
                <a:gd name="connsiteY4" fmla="*/ 0 h 2228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90700" h="2228850">
                  <a:moveTo>
                    <a:pt x="9525" y="0"/>
                  </a:moveTo>
                  <a:lnTo>
                    <a:pt x="1790700" y="66675"/>
                  </a:lnTo>
                  <a:lnTo>
                    <a:pt x="1790700" y="2228850"/>
                  </a:lnTo>
                  <a:lnTo>
                    <a:pt x="0" y="2171700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7" name="Полилиния 86"/>
            <p:cNvSpPr/>
            <p:nvPr/>
          </p:nvSpPr>
          <p:spPr>
            <a:xfrm>
              <a:off x="5153025" y="1409700"/>
              <a:ext cx="1571625" cy="2943225"/>
            </a:xfrm>
            <a:custGeom>
              <a:avLst/>
              <a:gdLst>
                <a:gd name="connsiteX0" fmla="*/ 0 w 1571625"/>
                <a:gd name="connsiteY0" fmla="*/ 2943225 h 2943225"/>
                <a:gd name="connsiteX1" fmla="*/ 1562100 w 1571625"/>
                <a:gd name="connsiteY1" fmla="*/ 2181225 h 2943225"/>
                <a:gd name="connsiteX2" fmla="*/ 1571625 w 1571625"/>
                <a:gd name="connsiteY2" fmla="*/ 0 h 2943225"/>
                <a:gd name="connsiteX3" fmla="*/ 0 w 1571625"/>
                <a:gd name="connsiteY3" fmla="*/ 781050 h 2943225"/>
                <a:gd name="connsiteX4" fmla="*/ 0 w 1571625"/>
                <a:gd name="connsiteY4" fmla="*/ 2943225 h 2943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71625" h="2943225">
                  <a:moveTo>
                    <a:pt x="0" y="2943225"/>
                  </a:moveTo>
                  <a:lnTo>
                    <a:pt x="1562100" y="2181225"/>
                  </a:lnTo>
                  <a:lnTo>
                    <a:pt x="1571625" y="0"/>
                  </a:lnTo>
                  <a:lnTo>
                    <a:pt x="0" y="781050"/>
                  </a:lnTo>
                  <a:lnTo>
                    <a:pt x="0" y="2943225"/>
                  </a:ln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12700">
              <a:solidFill>
                <a:schemeClr val="bg1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cxnSp>
        <p:nvCxnSpPr>
          <p:cNvPr id="88" name="Прямая соединительная линия 87"/>
          <p:cNvCxnSpPr/>
          <p:nvPr/>
        </p:nvCxnSpPr>
        <p:spPr>
          <a:xfrm flipV="1">
            <a:off x="6933754" y="987575"/>
            <a:ext cx="0" cy="2520279"/>
          </a:xfrm>
          <a:prstGeom prst="line">
            <a:avLst/>
          </a:prstGeom>
          <a:ln w="19050">
            <a:solidFill>
              <a:schemeClr val="accent4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9" name="Прямоугольник 88"/>
              <p:cNvSpPr/>
              <p:nvPr/>
            </p:nvSpPr>
            <p:spPr>
              <a:xfrm>
                <a:off x="6864127" y="771550"/>
                <a:ext cx="31701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chemeClr val="accent4"/>
                          </a:solidFill>
                          <a:latin typeface="Cambria Math"/>
                          <a:ea typeface="Cambria Math"/>
                        </a:rPr>
                        <m:t>𝑙</m:t>
                      </m:r>
                    </m:oMath>
                  </m:oMathPara>
                </a14:m>
                <a:endParaRPr lang="ru-RU" dirty="0">
                  <a:solidFill>
                    <a:schemeClr val="accent4"/>
                  </a:solidFill>
                </a:endParaRPr>
              </a:p>
            </p:txBody>
          </p:sp>
        </mc:Choice>
        <mc:Fallback xmlns="">
          <p:sp>
            <p:nvSpPr>
              <p:cNvPr id="89" name="Прямоугольник 8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4127" y="771550"/>
                <a:ext cx="317010" cy="369332"/>
              </a:xfrm>
              <a:prstGeom prst="rect">
                <a:avLst/>
              </a:prstGeom>
              <a:blipFill rotWithShape="1">
                <a:blip r:embed="rId13"/>
                <a:stretch>
                  <a:fillRect t="-8333" r="-25000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5" name="Полилиния 114"/>
          <p:cNvSpPr/>
          <p:nvPr/>
        </p:nvSpPr>
        <p:spPr>
          <a:xfrm>
            <a:off x="6840244" y="2415314"/>
            <a:ext cx="95320" cy="169136"/>
          </a:xfrm>
          <a:custGeom>
            <a:avLst/>
            <a:gdLst>
              <a:gd name="connsiteX0" fmla="*/ 2381 w 100012"/>
              <a:gd name="connsiteY0" fmla="*/ 0 h 123825"/>
              <a:gd name="connsiteX1" fmla="*/ 0 w 100012"/>
              <a:gd name="connsiteY1" fmla="*/ 123825 h 123825"/>
              <a:gd name="connsiteX2" fmla="*/ 100012 w 100012"/>
              <a:gd name="connsiteY2" fmla="*/ 61912 h 123825"/>
              <a:gd name="connsiteX0" fmla="*/ 230 w 97861"/>
              <a:gd name="connsiteY0" fmla="*/ 117705 h 179617"/>
              <a:gd name="connsiteX1" fmla="*/ 230 w 97861"/>
              <a:gd name="connsiteY1" fmla="*/ 5786 h 179617"/>
              <a:gd name="connsiteX2" fmla="*/ 97861 w 97861"/>
              <a:gd name="connsiteY2" fmla="*/ 179617 h 179617"/>
              <a:gd name="connsiteX0" fmla="*/ 230 w 95480"/>
              <a:gd name="connsiteY0" fmla="*/ 161926 h 167712"/>
              <a:gd name="connsiteX1" fmla="*/ 230 w 95480"/>
              <a:gd name="connsiteY1" fmla="*/ 50007 h 167712"/>
              <a:gd name="connsiteX2" fmla="*/ 95480 w 95480"/>
              <a:gd name="connsiteY2" fmla="*/ 0 h 167712"/>
              <a:gd name="connsiteX0" fmla="*/ 70 w 95320"/>
              <a:gd name="connsiteY0" fmla="*/ 161926 h 169136"/>
              <a:gd name="connsiteX1" fmla="*/ 70 w 95320"/>
              <a:gd name="connsiteY1" fmla="*/ 50007 h 169136"/>
              <a:gd name="connsiteX2" fmla="*/ 95320 w 95320"/>
              <a:gd name="connsiteY2" fmla="*/ 0 h 169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5320" h="169136">
                <a:moveTo>
                  <a:pt x="70" y="161926"/>
                </a:moveTo>
                <a:cubicBezTo>
                  <a:pt x="-724" y="203201"/>
                  <a:pt x="5627" y="53976"/>
                  <a:pt x="70" y="50007"/>
                </a:cubicBezTo>
                <a:lnTo>
                  <a:pt x="95320" y="0"/>
                </a:lnTo>
              </a:path>
            </a:pathLst>
          </a:cu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0" name="Прямоугольник 89"/>
              <p:cNvSpPr/>
              <p:nvPr/>
            </p:nvSpPr>
            <p:spPr>
              <a:xfrm>
                <a:off x="5298427" y="3634071"/>
                <a:ext cx="38241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 dirty="0" smtClean="0">
                          <a:solidFill>
                            <a:schemeClr val="accent6"/>
                          </a:solidFill>
                          <a:latin typeface="Cambria Math"/>
                          <a:ea typeface="Cambria Math"/>
                        </a:rPr>
                        <m:t>𝛼</m:t>
                      </m:r>
                    </m:oMath>
                  </m:oMathPara>
                </a14:m>
                <a:endParaRPr lang="ru-RU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90" name="Прямоугольник 8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8427" y="3634071"/>
                <a:ext cx="382412" cy="369332"/>
              </a:xfrm>
              <a:prstGeom prst="rect">
                <a:avLst/>
              </a:prstGeom>
              <a:blipFill rotWithShape="1">
                <a:blip r:embed="rId14"/>
                <a:stretch>
                  <a:fillRect t="-8197" r="-22222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Прямоугольник 90"/>
              <p:cNvSpPr/>
              <p:nvPr/>
            </p:nvSpPr>
            <p:spPr>
              <a:xfrm>
                <a:off x="8395345" y="1160165"/>
                <a:ext cx="38401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 dirty="0" smtClean="0">
                          <a:solidFill>
                            <a:schemeClr val="accent2"/>
                          </a:solidFill>
                          <a:latin typeface="Cambria Math"/>
                          <a:ea typeface="Cambria Math"/>
                        </a:rPr>
                        <m:t>𝛽</m:t>
                      </m:r>
                    </m:oMath>
                  </m:oMathPara>
                </a14:m>
                <a:endParaRPr lang="ru-RU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91" name="Прямоугольник 9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5345" y="1160165"/>
                <a:ext cx="384016" cy="369332"/>
              </a:xfrm>
              <a:prstGeom prst="rect">
                <a:avLst/>
              </a:prstGeom>
              <a:blipFill rotWithShape="1">
                <a:blip r:embed="rId15"/>
                <a:stretch>
                  <a:fillRect t="-8197" r="-22222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Прямоугольник 91"/>
              <p:cNvSpPr/>
              <p:nvPr/>
            </p:nvSpPr>
            <p:spPr>
              <a:xfrm>
                <a:off x="5038285" y="2509034"/>
                <a:ext cx="362983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dirty="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𝐴</m:t>
                      </m:r>
                    </m:oMath>
                  </m:oMathPara>
                </a14:m>
                <a:endParaRPr lang="ru-RU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2" name="Прямоугольник 9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8285" y="2509034"/>
                <a:ext cx="362983" cy="338554"/>
              </a:xfrm>
              <a:prstGeom prst="rect">
                <a:avLst/>
              </a:prstGeom>
              <a:blipFill rotWithShape="1">
                <a:blip r:embed="rId16"/>
                <a:stretch>
                  <a:fillRect t="-5455" r="-13333" b="-2363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Прямоугольник 92"/>
              <p:cNvSpPr/>
              <p:nvPr/>
            </p:nvSpPr>
            <p:spPr>
              <a:xfrm>
                <a:off x="8664327" y="1707654"/>
                <a:ext cx="371320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dirty="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𝐵</m:t>
                      </m:r>
                    </m:oMath>
                  </m:oMathPara>
                </a14:m>
                <a:endParaRPr lang="ru-RU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3" name="Прямоугольник 9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4327" y="1707654"/>
                <a:ext cx="371320" cy="338554"/>
              </a:xfrm>
              <a:prstGeom prst="rect">
                <a:avLst/>
              </a:prstGeom>
              <a:blipFill rotWithShape="1">
                <a:blip r:embed="rId17"/>
                <a:stretch>
                  <a:fillRect t="-5357" r="-14754" b="-2142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Прямоугольник 93"/>
              <p:cNvSpPr/>
              <p:nvPr/>
            </p:nvSpPr>
            <p:spPr>
              <a:xfrm>
                <a:off x="6878985" y="1428914"/>
                <a:ext cx="375616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dirty="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𝑂</m:t>
                      </m:r>
                    </m:oMath>
                  </m:oMathPara>
                </a14:m>
                <a:endParaRPr lang="ru-RU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4" name="Прямоугольник 9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8985" y="1428914"/>
                <a:ext cx="375616" cy="338554"/>
              </a:xfrm>
              <a:prstGeom prst="rect">
                <a:avLst/>
              </a:prstGeom>
              <a:blipFill rotWithShape="1">
                <a:blip r:embed="rId18"/>
                <a:stretch>
                  <a:fillRect t="-5357" r="-12903" b="-2142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5" name="Прямая соединительная линия 94"/>
          <p:cNvCxnSpPr/>
          <p:nvPr/>
        </p:nvCxnSpPr>
        <p:spPr>
          <a:xfrm flipH="1">
            <a:off x="5351959" y="1757596"/>
            <a:ext cx="1584176" cy="823446"/>
          </a:xfrm>
          <a:prstGeom prst="line">
            <a:avLst/>
          </a:prstGeom>
          <a:ln w="12700">
            <a:solidFill>
              <a:schemeClr val="tx1"/>
            </a:solidFill>
          </a:ln>
          <a:effectLst>
            <a:glow rad="25400">
              <a:schemeClr val="bg1">
                <a:alpha val="2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Прямая соединительная линия 95"/>
          <p:cNvCxnSpPr/>
          <p:nvPr/>
        </p:nvCxnSpPr>
        <p:spPr>
          <a:xfrm flipH="1" flipV="1">
            <a:off x="6929785" y="1757204"/>
            <a:ext cx="1800200" cy="72008"/>
          </a:xfrm>
          <a:prstGeom prst="line">
            <a:avLst/>
          </a:prstGeom>
          <a:ln w="12700">
            <a:solidFill>
              <a:schemeClr val="tx1"/>
            </a:solidFill>
          </a:ln>
          <a:effectLst>
            <a:glow rad="25400">
              <a:schemeClr val="bg1">
                <a:alpha val="2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8" name="Прямоугольник 97"/>
              <p:cNvSpPr/>
              <p:nvPr/>
            </p:nvSpPr>
            <p:spPr>
              <a:xfrm>
                <a:off x="4989251" y="3163461"/>
                <a:ext cx="451342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dirty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sz="1600" i="1" dirty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ru-RU" sz="1600" i="1" dirty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8" name="Прямоугольник 9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9251" y="3163461"/>
                <a:ext cx="451342" cy="338554"/>
              </a:xfrm>
              <a:prstGeom prst="rect">
                <a:avLst/>
              </a:prstGeom>
              <a:blipFill rotWithShape="1">
                <a:blip r:embed="rId19"/>
                <a:stretch>
                  <a:fillRect t="-5455" r="-12162" b="-2363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Прямоугольник 98"/>
              <p:cNvSpPr/>
              <p:nvPr/>
            </p:nvSpPr>
            <p:spPr>
              <a:xfrm>
                <a:off x="8661394" y="2490450"/>
                <a:ext cx="447110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dirty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sz="1600" i="1" dirty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ru-RU" sz="1600" i="1" dirty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9" name="Прямоугольник 9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1394" y="2490450"/>
                <a:ext cx="447110" cy="338554"/>
              </a:xfrm>
              <a:prstGeom prst="rect">
                <a:avLst/>
              </a:prstGeom>
              <a:blipFill rotWithShape="1">
                <a:blip r:embed="rId20"/>
                <a:stretch>
                  <a:fillRect t="-5455" r="-10959" b="-2363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1" name="Прямая соединительная линия 100"/>
          <p:cNvCxnSpPr/>
          <p:nvPr/>
        </p:nvCxnSpPr>
        <p:spPr>
          <a:xfrm flipH="1">
            <a:off x="5349026" y="2540392"/>
            <a:ext cx="1584176" cy="823446"/>
          </a:xfrm>
          <a:prstGeom prst="line">
            <a:avLst/>
          </a:prstGeom>
          <a:ln w="12700">
            <a:solidFill>
              <a:schemeClr val="tx1"/>
            </a:solidFill>
          </a:ln>
          <a:effectLst>
            <a:glow rad="25400">
              <a:schemeClr val="bg1">
                <a:alpha val="2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Прямая соединительная линия 101"/>
          <p:cNvCxnSpPr/>
          <p:nvPr/>
        </p:nvCxnSpPr>
        <p:spPr>
          <a:xfrm flipH="1" flipV="1">
            <a:off x="6926852" y="2540000"/>
            <a:ext cx="1800200" cy="72008"/>
          </a:xfrm>
          <a:prstGeom prst="line">
            <a:avLst/>
          </a:prstGeom>
          <a:ln w="12700">
            <a:solidFill>
              <a:schemeClr val="tx1"/>
            </a:solidFill>
          </a:ln>
          <a:effectLst>
            <a:glow rad="25400">
              <a:schemeClr val="bg1">
                <a:alpha val="2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Прямоугольник 40"/>
              <p:cNvSpPr/>
              <p:nvPr/>
            </p:nvSpPr>
            <p:spPr>
              <a:xfrm>
                <a:off x="5925599" y="1834873"/>
                <a:ext cx="410882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dirty="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𝑀</m:t>
                      </m:r>
                    </m:oMath>
                  </m:oMathPara>
                </a14:m>
                <a:endParaRPr lang="ru-RU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1" name="Прямоугольник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5599" y="1834873"/>
                <a:ext cx="410882" cy="338554"/>
              </a:xfrm>
              <a:prstGeom prst="rect">
                <a:avLst/>
              </a:prstGeom>
              <a:blipFill rotWithShape="1">
                <a:blip r:embed="rId21"/>
                <a:stretch>
                  <a:fillRect t="-5357" r="-13433" b="-2142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Прямоугольник 45"/>
              <p:cNvSpPr/>
              <p:nvPr/>
            </p:nvSpPr>
            <p:spPr>
              <a:xfrm>
                <a:off x="7412064" y="1449324"/>
                <a:ext cx="386837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dirty="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𝑁</m:t>
                      </m:r>
                    </m:oMath>
                  </m:oMathPara>
                </a14:m>
                <a:endParaRPr lang="ru-RU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6" name="Прямоугольник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2064" y="1449324"/>
                <a:ext cx="386837" cy="338554"/>
              </a:xfrm>
              <a:prstGeom prst="rect">
                <a:avLst/>
              </a:prstGeom>
              <a:blipFill rotWithShape="1">
                <a:blip r:embed="rId22"/>
                <a:stretch>
                  <a:fillRect t="-5455" r="-12698" b="-2363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Прямоугольник 47"/>
              <p:cNvSpPr/>
              <p:nvPr/>
            </p:nvSpPr>
            <p:spPr>
              <a:xfrm>
                <a:off x="7401408" y="2561761"/>
                <a:ext cx="455125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dirty="0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1600" b="0" i="1" dirty="0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𝑁</m:t>
                          </m:r>
                        </m:e>
                        <m:sub>
                          <m:r>
                            <a:rPr lang="en-US" sz="1600" i="1" dirty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8" name="Прямоугольник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1408" y="2561761"/>
                <a:ext cx="455125" cy="338554"/>
              </a:xfrm>
              <a:prstGeom prst="rect">
                <a:avLst/>
              </a:prstGeom>
              <a:blipFill rotWithShape="1">
                <a:blip r:embed="rId23"/>
                <a:stretch>
                  <a:fillRect t="-5357" r="-10667" b="-2142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Полилиния 5"/>
          <p:cNvSpPr/>
          <p:nvPr/>
        </p:nvSpPr>
        <p:spPr>
          <a:xfrm>
            <a:off x="6202264" y="1764606"/>
            <a:ext cx="735806" cy="1159668"/>
          </a:xfrm>
          <a:custGeom>
            <a:avLst/>
            <a:gdLst>
              <a:gd name="connsiteX0" fmla="*/ 2381 w 735806"/>
              <a:gd name="connsiteY0" fmla="*/ 1159668 h 1159668"/>
              <a:gd name="connsiteX1" fmla="*/ 0 w 735806"/>
              <a:gd name="connsiteY1" fmla="*/ 378618 h 1159668"/>
              <a:gd name="connsiteX2" fmla="*/ 735806 w 735806"/>
              <a:gd name="connsiteY2" fmla="*/ 0 h 1159668"/>
              <a:gd name="connsiteX3" fmla="*/ 733425 w 735806"/>
              <a:gd name="connsiteY3" fmla="*/ 773906 h 1159668"/>
              <a:gd name="connsiteX4" fmla="*/ 2381 w 735806"/>
              <a:gd name="connsiteY4" fmla="*/ 1159668 h 1159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5806" h="1159668">
                <a:moveTo>
                  <a:pt x="2381" y="1159668"/>
                </a:moveTo>
                <a:cubicBezTo>
                  <a:pt x="1587" y="899318"/>
                  <a:pt x="794" y="638968"/>
                  <a:pt x="0" y="378618"/>
                </a:cubicBezTo>
                <a:lnTo>
                  <a:pt x="735806" y="0"/>
                </a:lnTo>
                <a:cubicBezTo>
                  <a:pt x="735012" y="257969"/>
                  <a:pt x="734219" y="515937"/>
                  <a:pt x="733425" y="773906"/>
                </a:cubicBezTo>
                <a:lnTo>
                  <a:pt x="2381" y="1159668"/>
                </a:lnTo>
                <a:close/>
              </a:path>
            </a:pathLst>
          </a:custGeom>
          <a:solidFill>
            <a:srgbClr val="A7D6E3">
              <a:alpha val="70000"/>
            </a:srgbClr>
          </a:solidFill>
          <a:ln w="12700"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6576095" y="1836430"/>
            <a:ext cx="0" cy="216024"/>
          </a:xfrm>
          <a:prstGeom prst="line">
            <a:avLst/>
          </a:prstGeom>
          <a:ln w="127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>
            <a:off x="6576095" y="2620898"/>
            <a:ext cx="0" cy="216024"/>
          </a:xfrm>
          <a:prstGeom prst="line">
            <a:avLst/>
          </a:prstGeom>
          <a:ln w="127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Прямоугольник 43"/>
              <p:cNvSpPr/>
              <p:nvPr/>
            </p:nvSpPr>
            <p:spPr>
              <a:xfrm>
                <a:off x="5923256" y="2922371"/>
                <a:ext cx="484235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dirty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1600" i="1" dirty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𝑀</m:t>
                          </m:r>
                        </m:e>
                        <m:sub>
                          <m:r>
                            <a:rPr lang="en-US" sz="1600" i="1" dirty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4" name="Прямоугольник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3256" y="2922371"/>
                <a:ext cx="484235" cy="338554"/>
              </a:xfrm>
              <a:prstGeom prst="rect">
                <a:avLst/>
              </a:prstGeom>
              <a:blipFill rotWithShape="1">
                <a:blip r:embed="rId24"/>
                <a:stretch>
                  <a:fillRect t="-5357" r="-10127" b="-2142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Прямоугольник 59"/>
              <p:cNvSpPr/>
              <p:nvPr/>
            </p:nvSpPr>
            <p:spPr>
              <a:xfrm>
                <a:off x="131887" y="3100757"/>
                <a:ext cx="4464495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1600" dirty="0" smtClean="0">
                    <a:latin typeface="Times New Roman" pitchFamily="18" charset="0"/>
                    <a:cs typeface="Times New Roman" pitchFamily="18" charset="0"/>
                  </a:rPr>
                  <a:t>Так </a:t>
                </a:r>
                <a:r>
                  <a:rPr lang="ru-RU" sz="1600" dirty="0">
                    <a:latin typeface="Times New Roman" pitchFamily="18" charset="0"/>
                    <a:cs typeface="Times New Roman" pitchFamily="18" charset="0"/>
                  </a:rPr>
                  <a:t>как</a:t>
                </a:r>
                <a:r>
                  <a:rPr lang="en-US" sz="16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i="1" dirty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𝑂</m:t>
                    </m:r>
                    <m:r>
                      <a:rPr lang="en-US" sz="1600" b="0" i="1" dirty="0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𝑁</m:t>
                    </m:r>
                    <m:r>
                      <a:rPr lang="en-US" sz="1600" i="1" dirty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=</m:t>
                    </m:r>
                    <m:sSub>
                      <m:sSubPr>
                        <m:ctrlPr>
                          <a:rPr lang="en-US" sz="1600" i="1" dirty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1600" i="1" dirty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𝑂</m:t>
                        </m:r>
                      </m:e>
                      <m:sub>
                        <m:r>
                          <a:rPr lang="en-US" sz="1600" i="1" dirty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1600" i="1" dirty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1600" b="0" i="1" dirty="0" smtClea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𝑁</m:t>
                        </m:r>
                      </m:e>
                      <m:sub>
                        <m:r>
                          <a:rPr lang="en-US" sz="1600" i="1" dirty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600" dirty="0" smtClean="0">
                    <a:latin typeface="Times New Roman" pitchFamily="18" charset="0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600" i="1" dirty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𝑂</m:t>
                    </m:r>
                    <m:r>
                      <a:rPr lang="en-US" sz="1600" b="0" i="1" dirty="0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𝑁</m:t>
                    </m:r>
                    <m:r>
                      <a:rPr lang="en-US" sz="1600" i="1" dirty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∥</m:t>
                    </m:r>
                    <m:sSub>
                      <m:sSubPr>
                        <m:ctrlPr>
                          <a:rPr lang="en-US" sz="1600" i="1" dirty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1600" i="1" dirty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𝑂</m:t>
                        </m:r>
                      </m:e>
                      <m:sub>
                        <m:r>
                          <a:rPr lang="en-US" sz="1600" i="1" dirty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1600" i="1" dirty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1600" b="0" i="1" dirty="0" smtClea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𝑁</m:t>
                        </m:r>
                      </m:e>
                      <m:sub>
                        <m:r>
                          <a:rPr lang="en-US" sz="1600" i="1" dirty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600" dirty="0" smtClean="0"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ru-RU" sz="1600" dirty="0" smtClean="0">
                    <a:latin typeface="Times New Roman" pitchFamily="18" charset="0"/>
                    <a:cs typeface="Times New Roman" pitchFamily="18" charset="0"/>
                  </a:rPr>
                  <a:t>то четырехугольник </a:t>
                </a:r>
                <a14:m>
                  <m:oMath xmlns:m="http://schemas.openxmlformats.org/officeDocument/2006/math">
                    <m:r>
                      <a:rPr lang="en-US" sz="1600" i="1" dirty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𝑂</m:t>
                    </m:r>
                    <m:r>
                      <a:rPr lang="en-US" sz="1600" b="0" i="1" dirty="0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𝑁</m:t>
                    </m:r>
                    <m:sSub>
                      <m:sSubPr>
                        <m:ctrlPr>
                          <a:rPr lang="en-US" sz="1600" i="1" dirty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1600" b="0" i="1" dirty="0" smtClea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𝑁</m:t>
                        </m:r>
                      </m:e>
                      <m:sub>
                        <m:r>
                          <a:rPr lang="en-US" sz="1600" i="1" dirty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1600" i="1" dirty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1600" i="1" dirty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𝑂</m:t>
                        </m:r>
                      </m:e>
                      <m:sub>
                        <m:r>
                          <a:rPr lang="en-US" sz="1600" i="1" dirty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ru-RU" sz="1600" dirty="0" smtClean="0">
                    <a:latin typeface="Times New Roman" pitchFamily="18" charset="0"/>
                    <a:cs typeface="Times New Roman" pitchFamily="18" charset="0"/>
                  </a:rPr>
                  <a:t> – параллелограмм.</a:t>
                </a:r>
                <a:endParaRPr lang="ru-RU" sz="1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0" name="Прямоугольник 5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887" y="3100757"/>
                <a:ext cx="4464495" cy="584775"/>
              </a:xfrm>
              <a:prstGeom prst="rect">
                <a:avLst/>
              </a:prstGeom>
              <a:blipFill rotWithShape="1">
                <a:blip r:embed="rId25"/>
                <a:stretch>
                  <a:fillRect l="-820" t="-3125" b="-125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Прямоугольник 60"/>
              <p:cNvSpPr/>
              <p:nvPr/>
            </p:nvSpPr>
            <p:spPr>
              <a:xfrm>
                <a:off x="131887" y="3634600"/>
                <a:ext cx="3240360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1600" dirty="0" smtClean="0">
                    <a:latin typeface="Times New Roman"/>
                    <a:ea typeface="Calibri"/>
                  </a:rPr>
                  <a:t>Значит,</a:t>
                </a:r>
                <a:r>
                  <a:rPr lang="en-US" sz="1600" dirty="0" smtClean="0">
                    <a:latin typeface="Times New Roman"/>
                    <a:ea typeface="Calibri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b="0" i="1" dirty="0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𝑂</m:t>
                    </m:r>
                    <m:sSub>
                      <m:sSubPr>
                        <m:ctrlPr>
                          <a:rPr lang="en-US" sz="1600" i="1" dirty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1600" b="0" i="1" dirty="0" smtClea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𝑂</m:t>
                        </m:r>
                      </m:e>
                      <m:sub>
                        <m:r>
                          <a:rPr lang="en-US" sz="1600" i="1" dirty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r>
                      <a:rPr lang="en-US" sz="1600" b="0" i="1" dirty="0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1600" b="0" i="1" dirty="0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𝑁</m:t>
                    </m:r>
                    <m:sSub>
                      <m:sSubPr>
                        <m:ctrlPr>
                          <a:rPr lang="en-US" sz="1600" i="1" dirty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1600" b="0" i="1" dirty="0" smtClea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𝑁</m:t>
                        </m:r>
                      </m:e>
                      <m:sub>
                        <m:r>
                          <a:rPr lang="en-US" sz="1600" i="1" dirty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ru-RU" sz="1600" dirty="0" smtClean="0">
                    <a:latin typeface="Times New Roman"/>
                    <a:ea typeface="Calibri"/>
                  </a:rPr>
                  <a:t> и </a:t>
                </a:r>
                <a14:m>
                  <m:oMath xmlns:m="http://schemas.openxmlformats.org/officeDocument/2006/math">
                    <m:r>
                      <a:rPr lang="en-US" sz="1600" i="1" dirty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𝑂</m:t>
                    </m:r>
                    <m:sSub>
                      <m:sSubPr>
                        <m:ctrlPr>
                          <a:rPr lang="en-US" sz="1600" i="1" dirty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1600" i="1" dirty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𝑂</m:t>
                        </m:r>
                      </m:e>
                      <m:sub>
                        <m:r>
                          <a:rPr lang="en-US" sz="1600" i="1" dirty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r>
                      <a:rPr lang="en-US" sz="1600" i="1" dirty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∥</m:t>
                    </m:r>
                    <m:r>
                      <a:rPr lang="en-US" sz="1600" b="0" i="1" dirty="0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𝑁</m:t>
                    </m:r>
                    <m:sSub>
                      <m:sSubPr>
                        <m:ctrlPr>
                          <a:rPr lang="en-US" sz="1600" i="1" dirty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1600" b="0" i="1" dirty="0" smtClea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𝑁</m:t>
                        </m:r>
                      </m:e>
                      <m:sub>
                        <m:r>
                          <a:rPr lang="en-US" sz="1600" i="1" dirty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ru-RU" sz="1600" dirty="0" smtClean="0">
                    <a:latin typeface="Times New Roman"/>
                    <a:ea typeface="Calibri"/>
                  </a:rPr>
                  <a:t>. </a:t>
                </a:r>
                <a:endParaRPr lang="ru-RU" sz="1600" dirty="0"/>
              </a:p>
            </p:txBody>
          </p:sp>
        </mc:Choice>
        <mc:Fallback xmlns="">
          <p:sp>
            <p:nvSpPr>
              <p:cNvPr id="61" name="Прямоугольник 6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887" y="3634600"/>
                <a:ext cx="3240360" cy="338554"/>
              </a:xfrm>
              <a:prstGeom prst="rect">
                <a:avLst/>
              </a:prstGeom>
              <a:blipFill rotWithShape="1">
                <a:blip r:embed="rId26"/>
                <a:stretch>
                  <a:fillRect l="-1130" t="-7143" b="-2142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Полилиния 8"/>
          <p:cNvSpPr/>
          <p:nvPr/>
        </p:nvSpPr>
        <p:spPr>
          <a:xfrm>
            <a:off x="6931720" y="1759843"/>
            <a:ext cx="742950" cy="812800"/>
          </a:xfrm>
          <a:custGeom>
            <a:avLst/>
            <a:gdLst>
              <a:gd name="connsiteX0" fmla="*/ 3175 w 742950"/>
              <a:gd name="connsiteY0" fmla="*/ 0 h 812800"/>
              <a:gd name="connsiteX1" fmla="*/ 736600 w 742950"/>
              <a:gd name="connsiteY1" fmla="*/ 28575 h 812800"/>
              <a:gd name="connsiteX2" fmla="*/ 742950 w 742950"/>
              <a:gd name="connsiteY2" fmla="*/ 812800 h 812800"/>
              <a:gd name="connsiteX3" fmla="*/ 0 w 742950"/>
              <a:gd name="connsiteY3" fmla="*/ 777875 h 812800"/>
              <a:gd name="connsiteX4" fmla="*/ 3175 w 742950"/>
              <a:gd name="connsiteY4" fmla="*/ 0 h 81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2950" h="812800">
                <a:moveTo>
                  <a:pt x="3175" y="0"/>
                </a:moveTo>
                <a:lnTo>
                  <a:pt x="736600" y="28575"/>
                </a:lnTo>
                <a:cubicBezTo>
                  <a:pt x="738717" y="289983"/>
                  <a:pt x="740833" y="551392"/>
                  <a:pt x="742950" y="812800"/>
                </a:cubicBezTo>
                <a:lnTo>
                  <a:pt x="0" y="777875"/>
                </a:lnTo>
                <a:cubicBezTo>
                  <a:pt x="1058" y="518583"/>
                  <a:pt x="2117" y="259292"/>
                  <a:pt x="3175" y="0"/>
                </a:cubicBezTo>
                <a:close/>
              </a:path>
            </a:pathLst>
          </a:custGeom>
          <a:solidFill>
            <a:srgbClr val="A7D6E3">
              <a:alpha val="70000"/>
            </a:srgbClr>
          </a:solidFill>
          <a:ln w="12700"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2" name="Прямая соединительная линия 61"/>
          <p:cNvCxnSpPr/>
          <p:nvPr/>
        </p:nvCxnSpPr>
        <p:spPr>
          <a:xfrm>
            <a:off x="7296175" y="1660585"/>
            <a:ext cx="0" cy="216024"/>
          </a:xfrm>
          <a:prstGeom prst="line">
            <a:avLst/>
          </a:prstGeom>
          <a:ln w="1270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/>
          <p:cNvCxnSpPr/>
          <p:nvPr/>
        </p:nvCxnSpPr>
        <p:spPr>
          <a:xfrm>
            <a:off x="7296175" y="2445053"/>
            <a:ext cx="0" cy="216024"/>
          </a:xfrm>
          <a:prstGeom prst="line">
            <a:avLst/>
          </a:prstGeom>
          <a:ln w="1270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Группа 7"/>
          <p:cNvGrpSpPr/>
          <p:nvPr/>
        </p:nvGrpSpPr>
        <p:grpSpPr>
          <a:xfrm>
            <a:off x="6823167" y="2132082"/>
            <a:ext cx="218884" cy="35241"/>
            <a:chOff x="6413728" y="2384874"/>
            <a:chExt cx="218884" cy="35241"/>
          </a:xfrm>
        </p:grpSpPr>
        <p:cxnSp>
          <p:nvCxnSpPr>
            <p:cNvPr id="53" name="Прямая соединительная линия 52"/>
            <p:cNvCxnSpPr/>
            <p:nvPr/>
          </p:nvCxnSpPr>
          <p:spPr>
            <a:xfrm rot="16200000">
              <a:off x="6524600" y="2276862"/>
              <a:ext cx="0" cy="216024"/>
            </a:xfrm>
            <a:prstGeom prst="line">
              <a:avLst/>
            </a:prstGeom>
            <a:ln w="12700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Прямая соединительная линия 53"/>
            <p:cNvCxnSpPr/>
            <p:nvPr/>
          </p:nvCxnSpPr>
          <p:spPr>
            <a:xfrm rot="16200000">
              <a:off x="6521740" y="2312103"/>
              <a:ext cx="0" cy="216024"/>
            </a:xfrm>
            <a:prstGeom prst="line">
              <a:avLst/>
            </a:prstGeom>
            <a:ln w="12700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6" name="Полилиния 115"/>
          <p:cNvSpPr/>
          <p:nvPr/>
        </p:nvSpPr>
        <p:spPr>
          <a:xfrm>
            <a:off x="6938516" y="1759595"/>
            <a:ext cx="107156" cy="104775"/>
          </a:xfrm>
          <a:custGeom>
            <a:avLst/>
            <a:gdLst>
              <a:gd name="connsiteX0" fmla="*/ 0 w 107156"/>
              <a:gd name="connsiteY0" fmla="*/ 100013 h 104775"/>
              <a:gd name="connsiteX1" fmla="*/ 107156 w 107156"/>
              <a:gd name="connsiteY1" fmla="*/ 104775 h 104775"/>
              <a:gd name="connsiteX2" fmla="*/ 104775 w 107156"/>
              <a:gd name="connsiteY2" fmla="*/ 0 h 104775"/>
              <a:gd name="connsiteX3" fmla="*/ 104775 w 107156"/>
              <a:gd name="connsiteY3" fmla="*/ 0 h 104775"/>
              <a:gd name="connsiteX4" fmla="*/ 107156 w 107156"/>
              <a:gd name="connsiteY4" fmla="*/ 0 h 104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156" h="104775">
                <a:moveTo>
                  <a:pt x="0" y="100013"/>
                </a:moveTo>
                <a:lnTo>
                  <a:pt x="107156" y="104775"/>
                </a:lnTo>
                <a:cubicBezTo>
                  <a:pt x="106362" y="69850"/>
                  <a:pt x="105569" y="34925"/>
                  <a:pt x="104775" y="0"/>
                </a:cubicBezTo>
                <a:lnTo>
                  <a:pt x="104775" y="0"/>
                </a:lnTo>
                <a:lnTo>
                  <a:pt x="107156" y="0"/>
                </a:lnTo>
              </a:path>
            </a:pathLst>
          </a:cu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Прямоугольник 99"/>
              <p:cNvSpPr/>
              <p:nvPr/>
            </p:nvSpPr>
            <p:spPr>
              <a:xfrm>
                <a:off x="6876052" y="2192660"/>
                <a:ext cx="451919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dirty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sz="1600" i="1" dirty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ru-RU" sz="1600" i="1" dirty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0" name="Прямоугольник 9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6052" y="2192660"/>
                <a:ext cx="451919" cy="338554"/>
              </a:xfrm>
              <a:prstGeom prst="rect">
                <a:avLst/>
              </a:prstGeom>
              <a:blipFill rotWithShape="1">
                <a:blip r:embed="rId27"/>
                <a:stretch>
                  <a:fillRect t="-5455" r="-10811" b="-2363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10"/>
              <p:cNvSpPr/>
              <p:nvPr/>
            </p:nvSpPr>
            <p:spPr>
              <a:xfrm>
                <a:off x="154017" y="3919823"/>
                <a:ext cx="2552430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𝑀</m:t>
                    </m:r>
                    <m:sSub>
                      <m:sSubPr>
                        <m:ctrlPr>
                          <a:rPr lang="en-US" sz="1600" i="1" dirty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1600" i="1" dirty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𝑀</m:t>
                        </m:r>
                      </m:e>
                      <m:sub>
                        <m:r>
                          <a:rPr lang="en-US" sz="1600" i="1" dirty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r>
                      <a:rPr lang="en-US" sz="1600" b="0" i="1" dirty="0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1600" i="1" dirty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𝑁</m:t>
                    </m:r>
                    <m:sSub>
                      <m:sSubPr>
                        <m:ctrlPr>
                          <a:rPr lang="en-US" sz="1600" i="1" dirty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1600" i="1" dirty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𝑁</m:t>
                        </m:r>
                      </m:e>
                      <m:sub>
                        <m:r>
                          <a:rPr lang="en-US" sz="1600" i="1" dirty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ru-RU" sz="1600" dirty="0">
                    <a:latin typeface="Times New Roman"/>
                    <a:ea typeface="Calibri"/>
                  </a:rPr>
                  <a:t> и</a:t>
                </a:r>
                <a:r>
                  <a:rPr lang="en-US" sz="1600" dirty="0" smtClean="0">
                    <a:latin typeface="Times New Roman"/>
                    <a:ea typeface="Calibri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i="1" dirty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𝑀</m:t>
                    </m:r>
                    <m:sSub>
                      <m:sSubPr>
                        <m:ctrlPr>
                          <a:rPr lang="en-US" sz="1600" i="1" dirty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1600" i="1" dirty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𝑀</m:t>
                        </m:r>
                      </m:e>
                      <m:sub>
                        <m:r>
                          <a:rPr lang="en-US" sz="1600" i="1" dirty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r>
                      <a:rPr lang="en-US" sz="1600" i="1" dirty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∥</m:t>
                    </m:r>
                    <m:r>
                      <a:rPr lang="en-US" sz="1600" i="1" dirty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𝑁</m:t>
                    </m:r>
                    <m:sSub>
                      <m:sSubPr>
                        <m:ctrlPr>
                          <a:rPr lang="en-US" sz="1600" i="1" dirty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1600" i="1" dirty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𝑁</m:t>
                        </m:r>
                      </m:e>
                      <m:sub>
                        <m:r>
                          <a:rPr lang="en-US" sz="1600" i="1" dirty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</m:oMath>
                </a14:m>
                <a:endParaRPr lang="ru-RU" sz="1600" dirty="0"/>
              </a:p>
            </p:txBody>
          </p:sp>
        </mc:Choice>
        <mc:Fallback xmlns="">
          <p:sp>
            <p:nvSpPr>
              <p:cNvPr id="11" name="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017" y="3919823"/>
                <a:ext cx="2552430" cy="338554"/>
              </a:xfrm>
              <a:prstGeom prst="rect">
                <a:avLst/>
              </a:prstGeom>
              <a:blipFill rotWithShape="1">
                <a:blip r:embed="rId28"/>
                <a:stretch>
                  <a:fillRect t="-7143" r="-239" b="-2142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Прямоугольник 68"/>
              <p:cNvSpPr/>
              <p:nvPr/>
            </p:nvSpPr>
            <p:spPr>
              <a:xfrm>
                <a:off x="2508151" y="3914319"/>
                <a:ext cx="2880320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tabLst>
                    <a:tab pos="177800" algn="l"/>
                    <a:tab pos="1879600" algn="l"/>
                    <a:tab pos="2870200" algn="l"/>
                    <a:tab pos="3319463" algn="l"/>
                  </a:tabLst>
                </a:pPr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⟹</m:t>
                    </m:r>
                    <m:r>
                      <a:rPr lang="en-US" sz="1600" i="1" dirty="0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𝑁𝑀</m:t>
                    </m:r>
                    <m:sSub>
                      <m:sSubPr>
                        <m:ctrlPr>
                          <a:rPr lang="en-US" sz="1600" i="1" dirty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1600" i="1" dirty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𝑀</m:t>
                        </m:r>
                      </m:e>
                      <m:sub>
                        <m:r>
                          <a:rPr lang="en-US" sz="1600" i="1" dirty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r>
                      <a:rPr lang="en-US" sz="1600" i="1" dirty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𝑁</m:t>
                    </m:r>
                  </m:oMath>
                </a14:m>
                <a:r>
                  <a:rPr lang="ru-RU" sz="1600" dirty="0" smtClean="0">
                    <a:latin typeface="Times New Roman" pitchFamily="18" charset="0"/>
                    <a:cs typeface="Times New Roman" pitchFamily="18" charset="0"/>
                  </a:rPr>
                  <a:t> – параллелограмм</a:t>
                </a:r>
                <a:endParaRPr lang="ru-RU" sz="1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9" name="Прямоугольник 6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8151" y="3914319"/>
                <a:ext cx="2880320" cy="338554"/>
              </a:xfrm>
              <a:prstGeom prst="rect">
                <a:avLst/>
              </a:prstGeom>
              <a:blipFill rotWithShape="1">
                <a:blip r:embed="rId29"/>
                <a:stretch>
                  <a:fillRect t="-5357" r="-423" b="-2142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Прямоугольник 69"/>
              <p:cNvSpPr/>
              <p:nvPr/>
            </p:nvSpPr>
            <p:spPr>
              <a:xfrm>
                <a:off x="137391" y="4205160"/>
                <a:ext cx="4098952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1600" dirty="0" smtClean="0">
                    <a:latin typeface="Times New Roman"/>
                    <a:ea typeface="Calibri"/>
                  </a:rPr>
                  <a:t>Следовательно,</a:t>
                </a:r>
                <a:r>
                  <a:rPr lang="en-US" sz="1600" dirty="0" smtClean="0">
                    <a:latin typeface="Times New Roman"/>
                    <a:ea typeface="Calibri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b="0" i="1" dirty="0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𝑁𝑀</m:t>
                    </m:r>
                    <m:r>
                      <a:rPr lang="en-US" sz="1600" b="0" i="1" dirty="0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=</m:t>
                    </m:r>
                    <m:sSub>
                      <m:sSubPr>
                        <m:ctrlPr>
                          <a:rPr lang="en-US" sz="1600" i="1" dirty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1600" b="0" i="1" dirty="0" smtClea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𝑁</m:t>
                        </m:r>
                      </m:e>
                      <m:sub>
                        <m:r>
                          <a:rPr lang="en-US" sz="1600" i="1" dirty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1600" i="1" dirty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1600" i="1" dirty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𝑀</m:t>
                        </m:r>
                      </m:e>
                      <m:sub>
                        <m:r>
                          <a:rPr lang="en-US" sz="1600" i="1" dirty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ru-RU" sz="1600" dirty="0" smtClean="0">
                    <a:latin typeface="Times New Roman"/>
                    <a:ea typeface="Calibri"/>
                  </a:rPr>
                  <a:t>. </a:t>
                </a:r>
                <a:endParaRPr lang="ru-RU" sz="1600" dirty="0"/>
              </a:p>
            </p:txBody>
          </p:sp>
        </mc:Choice>
        <mc:Fallback xmlns="">
          <p:sp>
            <p:nvSpPr>
              <p:cNvPr id="70" name="Прямоугольник 6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391" y="4205160"/>
                <a:ext cx="4098952" cy="338554"/>
              </a:xfrm>
              <a:prstGeom prst="rect">
                <a:avLst/>
              </a:prstGeom>
              <a:blipFill rotWithShape="1">
                <a:blip r:embed="rId30"/>
                <a:stretch>
                  <a:fillRect l="-893" t="-7273" b="-2363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Полилиния 12"/>
          <p:cNvSpPr/>
          <p:nvPr/>
        </p:nvSpPr>
        <p:spPr>
          <a:xfrm>
            <a:off x="6203156" y="1785938"/>
            <a:ext cx="1473994" cy="1140618"/>
          </a:xfrm>
          <a:custGeom>
            <a:avLst/>
            <a:gdLst>
              <a:gd name="connsiteX0" fmla="*/ 0 w 1473994"/>
              <a:gd name="connsiteY0" fmla="*/ 1140618 h 1140618"/>
              <a:gd name="connsiteX1" fmla="*/ 0 w 1473994"/>
              <a:gd name="connsiteY1" fmla="*/ 352425 h 1140618"/>
              <a:gd name="connsiteX2" fmla="*/ 1466850 w 1473994"/>
              <a:gd name="connsiteY2" fmla="*/ 0 h 1140618"/>
              <a:gd name="connsiteX3" fmla="*/ 1473994 w 1473994"/>
              <a:gd name="connsiteY3" fmla="*/ 785812 h 1140618"/>
              <a:gd name="connsiteX4" fmla="*/ 0 w 1473994"/>
              <a:gd name="connsiteY4" fmla="*/ 1140618 h 1140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3994" h="1140618">
                <a:moveTo>
                  <a:pt x="0" y="1140618"/>
                </a:moveTo>
                <a:lnTo>
                  <a:pt x="0" y="352425"/>
                </a:lnTo>
                <a:lnTo>
                  <a:pt x="1466850" y="0"/>
                </a:lnTo>
                <a:cubicBezTo>
                  <a:pt x="1469231" y="261937"/>
                  <a:pt x="1471613" y="523875"/>
                  <a:pt x="1473994" y="785812"/>
                </a:cubicBezTo>
                <a:lnTo>
                  <a:pt x="0" y="1140618"/>
                </a:lnTo>
                <a:close/>
              </a:path>
            </a:pathLst>
          </a:custGeom>
          <a:solidFill>
            <a:srgbClr val="A7D6E3">
              <a:alpha val="70000"/>
            </a:srgbClr>
          </a:solidFill>
          <a:ln w="12700"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олилиния 15"/>
          <p:cNvSpPr/>
          <p:nvPr/>
        </p:nvSpPr>
        <p:spPr>
          <a:xfrm>
            <a:off x="6191250" y="1762125"/>
            <a:ext cx="1483519" cy="383381"/>
          </a:xfrm>
          <a:custGeom>
            <a:avLst/>
            <a:gdLst>
              <a:gd name="connsiteX0" fmla="*/ 0 w 1483519"/>
              <a:gd name="connsiteY0" fmla="*/ 383381 h 383381"/>
              <a:gd name="connsiteX1" fmla="*/ 742950 w 1483519"/>
              <a:gd name="connsiteY1" fmla="*/ 0 h 383381"/>
              <a:gd name="connsiteX2" fmla="*/ 1483519 w 1483519"/>
              <a:gd name="connsiteY2" fmla="*/ 21431 h 383381"/>
              <a:gd name="connsiteX3" fmla="*/ 0 w 1483519"/>
              <a:gd name="connsiteY3" fmla="*/ 383381 h 383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3519" h="383381">
                <a:moveTo>
                  <a:pt x="0" y="383381"/>
                </a:moveTo>
                <a:lnTo>
                  <a:pt x="742950" y="0"/>
                </a:lnTo>
                <a:lnTo>
                  <a:pt x="1483519" y="21431"/>
                </a:lnTo>
                <a:lnTo>
                  <a:pt x="0" y="383381"/>
                </a:lnTo>
                <a:close/>
              </a:path>
            </a:pathLst>
          </a:custGeom>
          <a:solidFill>
            <a:srgbClr val="A7D6E3">
              <a:alpha val="70000"/>
            </a:srgbClr>
          </a:solidFill>
          <a:ln w="12700">
            <a:solidFill>
              <a:schemeClr val="tx2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7" name="Полилиния 106"/>
          <p:cNvSpPr/>
          <p:nvPr/>
        </p:nvSpPr>
        <p:spPr>
          <a:xfrm>
            <a:off x="6199034" y="2543178"/>
            <a:ext cx="1483519" cy="383381"/>
          </a:xfrm>
          <a:custGeom>
            <a:avLst/>
            <a:gdLst>
              <a:gd name="connsiteX0" fmla="*/ 0 w 1483519"/>
              <a:gd name="connsiteY0" fmla="*/ 383381 h 383381"/>
              <a:gd name="connsiteX1" fmla="*/ 742950 w 1483519"/>
              <a:gd name="connsiteY1" fmla="*/ 0 h 383381"/>
              <a:gd name="connsiteX2" fmla="*/ 1483519 w 1483519"/>
              <a:gd name="connsiteY2" fmla="*/ 21431 h 383381"/>
              <a:gd name="connsiteX3" fmla="*/ 0 w 1483519"/>
              <a:gd name="connsiteY3" fmla="*/ 383381 h 383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3519" h="383381">
                <a:moveTo>
                  <a:pt x="0" y="383381"/>
                </a:moveTo>
                <a:lnTo>
                  <a:pt x="742950" y="0"/>
                </a:lnTo>
                <a:lnTo>
                  <a:pt x="1483519" y="21431"/>
                </a:lnTo>
                <a:lnTo>
                  <a:pt x="0" y="383381"/>
                </a:lnTo>
                <a:close/>
              </a:path>
            </a:pathLst>
          </a:custGeom>
          <a:solidFill>
            <a:srgbClr val="A7D6E3">
              <a:alpha val="70000"/>
            </a:srgbClr>
          </a:solidFill>
          <a:ln w="12700">
            <a:solidFill>
              <a:schemeClr val="tx2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7" name="Полилиния 116"/>
          <p:cNvSpPr/>
          <p:nvPr/>
        </p:nvSpPr>
        <p:spPr>
          <a:xfrm>
            <a:off x="6938516" y="2553841"/>
            <a:ext cx="107156" cy="104775"/>
          </a:xfrm>
          <a:custGeom>
            <a:avLst/>
            <a:gdLst>
              <a:gd name="connsiteX0" fmla="*/ 0 w 107156"/>
              <a:gd name="connsiteY0" fmla="*/ 100013 h 104775"/>
              <a:gd name="connsiteX1" fmla="*/ 107156 w 107156"/>
              <a:gd name="connsiteY1" fmla="*/ 104775 h 104775"/>
              <a:gd name="connsiteX2" fmla="*/ 104775 w 107156"/>
              <a:gd name="connsiteY2" fmla="*/ 0 h 104775"/>
              <a:gd name="connsiteX3" fmla="*/ 104775 w 107156"/>
              <a:gd name="connsiteY3" fmla="*/ 0 h 104775"/>
              <a:gd name="connsiteX4" fmla="*/ 107156 w 107156"/>
              <a:gd name="connsiteY4" fmla="*/ 0 h 104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156" h="104775">
                <a:moveTo>
                  <a:pt x="0" y="100013"/>
                </a:moveTo>
                <a:lnTo>
                  <a:pt x="107156" y="104775"/>
                </a:lnTo>
                <a:cubicBezTo>
                  <a:pt x="106362" y="69850"/>
                  <a:pt x="105569" y="34925"/>
                  <a:pt x="104775" y="0"/>
                </a:cubicBezTo>
                <a:lnTo>
                  <a:pt x="104775" y="0"/>
                </a:lnTo>
                <a:lnTo>
                  <a:pt x="107156" y="0"/>
                </a:lnTo>
              </a:path>
            </a:pathLst>
          </a:cu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7" name="Овал 96"/>
          <p:cNvSpPr/>
          <p:nvPr/>
        </p:nvSpPr>
        <p:spPr>
          <a:xfrm>
            <a:off x="6897379" y="1733572"/>
            <a:ext cx="72000" cy="72000"/>
          </a:xfrm>
          <a:prstGeom prst="ellipse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0" name="Овал 39"/>
          <p:cNvSpPr/>
          <p:nvPr/>
        </p:nvSpPr>
        <p:spPr>
          <a:xfrm>
            <a:off x="6156527" y="2112940"/>
            <a:ext cx="72000" cy="72000"/>
          </a:xfrm>
          <a:prstGeom prst="ellipse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3" name="Овал 42"/>
          <p:cNvSpPr/>
          <p:nvPr/>
        </p:nvSpPr>
        <p:spPr>
          <a:xfrm>
            <a:off x="6161288" y="2893131"/>
            <a:ext cx="72000" cy="72000"/>
          </a:xfrm>
          <a:prstGeom prst="ellipse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5" name="Овал 44"/>
          <p:cNvSpPr/>
          <p:nvPr/>
        </p:nvSpPr>
        <p:spPr>
          <a:xfrm>
            <a:off x="7634679" y="1752330"/>
            <a:ext cx="72000" cy="72000"/>
          </a:xfrm>
          <a:prstGeom prst="ellipse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7" name="Овал 46"/>
          <p:cNvSpPr/>
          <p:nvPr/>
        </p:nvSpPr>
        <p:spPr>
          <a:xfrm>
            <a:off x="7639440" y="2532521"/>
            <a:ext cx="72000" cy="72000"/>
          </a:xfrm>
          <a:prstGeom prst="ellipse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03" name="Овал 102"/>
          <p:cNvSpPr/>
          <p:nvPr/>
        </p:nvSpPr>
        <p:spPr>
          <a:xfrm>
            <a:off x="6894446" y="2516368"/>
            <a:ext cx="72000" cy="72000"/>
          </a:xfrm>
          <a:prstGeom prst="ellipse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7020272" y="2620141"/>
            <a:ext cx="56705" cy="218421"/>
            <a:chOff x="6728495" y="1988543"/>
            <a:chExt cx="56705" cy="218421"/>
          </a:xfrm>
        </p:grpSpPr>
        <p:cxnSp>
          <p:nvCxnSpPr>
            <p:cNvPr id="74" name="Прямая соединительная линия 73"/>
            <p:cNvCxnSpPr/>
            <p:nvPr/>
          </p:nvCxnSpPr>
          <p:spPr>
            <a:xfrm>
              <a:off x="6728495" y="1988830"/>
              <a:ext cx="0" cy="216024"/>
            </a:xfrm>
            <a:prstGeom prst="line">
              <a:avLst/>
            </a:prstGeom>
            <a:ln w="12700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Прямая соединительная линия 74"/>
            <p:cNvCxnSpPr/>
            <p:nvPr/>
          </p:nvCxnSpPr>
          <p:spPr>
            <a:xfrm>
              <a:off x="6785200" y="1988543"/>
              <a:ext cx="0" cy="216024"/>
            </a:xfrm>
            <a:prstGeom prst="line">
              <a:avLst/>
            </a:prstGeom>
            <a:ln w="12700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Прямая соединительная линия 79"/>
            <p:cNvCxnSpPr/>
            <p:nvPr/>
          </p:nvCxnSpPr>
          <p:spPr>
            <a:xfrm>
              <a:off x="6758431" y="1990940"/>
              <a:ext cx="0" cy="216024"/>
            </a:xfrm>
            <a:prstGeom prst="line">
              <a:avLst/>
            </a:prstGeom>
            <a:ln w="19050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1" name="Группа 80"/>
          <p:cNvGrpSpPr/>
          <p:nvPr/>
        </p:nvGrpSpPr>
        <p:grpSpPr>
          <a:xfrm>
            <a:off x="7020272" y="1830241"/>
            <a:ext cx="56705" cy="218421"/>
            <a:chOff x="6728495" y="1988543"/>
            <a:chExt cx="56705" cy="218421"/>
          </a:xfrm>
        </p:grpSpPr>
        <p:cxnSp>
          <p:nvCxnSpPr>
            <p:cNvPr id="104" name="Прямая соединительная линия 103"/>
            <p:cNvCxnSpPr/>
            <p:nvPr/>
          </p:nvCxnSpPr>
          <p:spPr>
            <a:xfrm>
              <a:off x="6728495" y="1988830"/>
              <a:ext cx="0" cy="216024"/>
            </a:xfrm>
            <a:prstGeom prst="line">
              <a:avLst/>
            </a:prstGeom>
            <a:ln w="12700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Прямая соединительная линия 104"/>
            <p:cNvCxnSpPr/>
            <p:nvPr/>
          </p:nvCxnSpPr>
          <p:spPr>
            <a:xfrm>
              <a:off x="6785200" y="1988543"/>
              <a:ext cx="0" cy="216024"/>
            </a:xfrm>
            <a:prstGeom prst="line">
              <a:avLst/>
            </a:prstGeom>
            <a:ln w="12700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Прямая соединительная линия 105"/>
            <p:cNvCxnSpPr/>
            <p:nvPr/>
          </p:nvCxnSpPr>
          <p:spPr>
            <a:xfrm>
              <a:off x="6758431" y="1990940"/>
              <a:ext cx="0" cy="216024"/>
            </a:xfrm>
            <a:prstGeom prst="line">
              <a:avLst/>
            </a:prstGeom>
            <a:ln w="19050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65708" y="4476566"/>
                <a:ext cx="360925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tabLst>
                    <a:tab pos="1520825" algn="l"/>
                  </a:tabLst>
                </a:pPr>
                <a14:m>
                  <m:oMath xmlns:m="http://schemas.openxmlformats.org/officeDocument/2006/math">
                    <m:r>
                      <a:rPr lang="ru-RU" sz="1600" i="1" smtClean="0">
                        <a:latin typeface="Cambria Math"/>
                        <a:ea typeface="Cambria Math"/>
                      </a:rPr>
                      <m:t>∆</m:t>
                    </m:r>
                    <m:r>
                      <a:rPr lang="en-US" sz="1600" b="0" i="1" smtClean="0">
                        <a:latin typeface="Cambria Math"/>
                        <a:ea typeface="Cambria Math"/>
                      </a:rPr>
                      <m:t>𝑂𝑀𝑁</m:t>
                    </m:r>
                    <m:r>
                      <a:rPr lang="en-US" sz="1600" b="0" i="1" smtClean="0">
                        <a:latin typeface="Cambria Math"/>
                        <a:ea typeface="Cambria Math"/>
                      </a:rPr>
                      <m:t>=∆</m:t>
                    </m:r>
                    <m:sSub>
                      <m:sSubPr>
                        <m:ctrlPr>
                          <a:rPr lang="en-US" sz="1600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/>
                            <a:ea typeface="Cambria Math"/>
                          </a:rPr>
                          <m:t>𝑂</m:t>
                        </m:r>
                      </m:e>
                      <m:sub>
                        <m:r>
                          <a:rPr lang="en-US" sz="1600" b="0" i="1" smtClean="0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1600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/>
                            <a:ea typeface="Cambria Math"/>
                          </a:rPr>
                          <m:t>𝑀</m:t>
                        </m:r>
                      </m:e>
                      <m:sub>
                        <m:r>
                          <a:rPr lang="en-US" sz="1600" b="0" i="1" smtClean="0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1600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/>
                            <a:ea typeface="Cambria Math"/>
                          </a:rPr>
                          <m:t>𝑁</m:t>
                        </m:r>
                      </m:e>
                      <m:sub>
                        <m:r>
                          <a:rPr lang="en-US" sz="1600" b="0" i="1" smtClean="0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600" dirty="0" smtClean="0"/>
                  <a:t> </a:t>
                </a:r>
                <a:r>
                  <a:rPr lang="ru-RU" sz="1600" dirty="0" smtClean="0">
                    <a:latin typeface="Times New Roman" pitchFamily="18" charset="0"/>
                    <a:cs typeface="Times New Roman" pitchFamily="18" charset="0"/>
                  </a:rPr>
                  <a:t>(по трем сторонам)</a:t>
                </a:r>
                <a:endParaRPr lang="ru-RU" sz="1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708" y="4476566"/>
                <a:ext cx="3609258" cy="338554"/>
              </a:xfrm>
              <a:prstGeom prst="rect">
                <a:avLst/>
              </a:prstGeom>
              <a:blipFill rotWithShape="1">
                <a:blip r:embed="rId31"/>
                <a:stretch>
                  <a:fillRect t="-7143" r="-676" b="-2142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Прямоугольник 107"/>
              <p:cNvSpPr/>
              <p:nvPr/>
            </p:nvSpPr>
            <p:spPr>
              <a:xfrm>
                <a:off x="3601010" y="4466088"/>
                <a:ext cx="2219509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tabLst>
                    <a:tab pos="177800" algn="l"/>
                    <a:tab pos="1879600" algn="l"/>
                    <a:tab pos="2870200" algn="l"/>
                    <a:tab pos="3319463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600" i="1" dirty="0" smtClean="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⟹</m:t>
                      </m:r>
                      <m:r>
                        <a:rPr lang="ru-RU" sz="1600" i="1" dirty="0">
                          <a:latin typeface="Cambria Math"/>
                          <a:ea typeface="Cambria Math"/>
                          <a:cs typeface="Times New Roman" pitchFamily="18" charset="0"/>
                        </a:rPr>
                        <m:t>∠</m:t>
                      </m:r>
                      <m:r>
                        <a:rPr lang="en-US" sz="1600" b="0" i="1" dirty="0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𝑀</m:t>
                      </m:r>
                      <m:r>
                        <a:rPr lang="en-US" sz="1600" i="1" dirty="0">
                          <a:latin typeface="Cambria Math"/>
                          <a:ea typeface="Cambria Math"/>
                          <a:cs typeface="Times New Roman" pitchFamily="18" charset="0"/>
                        </a:rPr>
                        <m:t>𝑂</m:t>
                      </m:r>
                      <m:r>
                        <a:rPr lang="en-US" sz="1600" b="0" i="1" dirty="0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𝑁</m:t>
                      </m:r>
                      <m:r>
                        <a:rPr lang="en-US" sz="1600" b="0" i="1" dirty="0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=∠</m:t>
                      </m:r>
                      <m:sSub>
                        <m:sSubPr>
                          <m:ctrlPr>
                            <a:rPr lang="en-US" sz="16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/>
                              <a:ea typeface="Cambria Math"/>
                            </a:rPr>
                            <m:t>𝑀</m:t>
                          </m:r>
                        </m:e>
                        <m:sub>
                          <m:r>
                            <a:rPr lang="en-US" sz="1600" i="1"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16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/>
                              <a:ea typeface="Cambria Math"/>
                            </a:rPr>
                            <m:t>𝑂</m:t>
                          </m:r>
                        </m:e>
                        <m:sub>
                          <m:r>
                            <a:rPr lang="en-US" sz="1600" i="1"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16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/>
                              <a:ea typeface="Cambria Math"/>
                            </a:rPr>
                            <m:t>𝑁</m:t>
                          </m:r>
                        </m:e>
                        <m:sub>
                          <m:r>
                            <a:rPr lang="en-US" sz="1600" i="1"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sz="1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08" name="Прямоугольник 10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1010" y="4466088"/>
                <a:ext cx="2219509" cy="338554"/>
              </a:xfrm>
              <a:prstGeom prst="rect">
                <a:avLst/>
              </a:prstGeom>
              <a:blipFill rotWithShape="1">
                <a:blip r:embed="rId32"/>
                <a:stretch>
                  <a:fillRect t="-5455" r="-1374" b="-2363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Прямоугольник 108"/>
              <p:cNvSpPr/>
              <p:nvPr/>
            </p:nvSpPr>
            <p:spPr>
              <a:xfrm>
                <a:off x="5664303" y="4468897"/>
                <a:ext cx="2219509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tabLst>
                    <a:tab pos="177800" algn="l"/>
                    <a:tab pos="1879600" algn="l"/>
                    <a:tab pos="2870200" algn="l"/>
                    <a:tab pos="3319463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600" i="1" dirty="0" smtClean="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⟹</m:t>
                      </m:r>
                      <m:r>
                        <a:rPr lang="ru-RU" sz="1600" i="1" dirty="0">
                          <a:latin typeface="Cambria Math"/>
                          <a:ea typeface="Cambria Math"/>
                          <a:cs typeface="Times New Roman" pitchFamily="18" charset="0"/>
                        </a:rPr>
                        <m:t>∠</m:t>
                      </m:r>
                      <m:r>
                        <a:rPr lang="en-US" sz="1600" i="1" dirty="0">
                          <a:latin typeface="Cambria Math"/>
                          <a:ea typeface="Cambria Math"/>
                          <a:cs typeface="Times New Roman" pitchFamily="18" charset="0"/>
                        </a:rPr>
                        <m:t>𝐴𝑂𝐵</m:t>
                      </m:r>
                      <m:r>
                        <a:rPr lang="en-US" sz="1600" b="0" i="1" dirty="0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=</m:t>
                      </m:r>
                      <m:r>
                        <a:rPr lang="ru-RU" sz="1600" i="1" dirty="0">
                          <a:latin typeface="Cambria Math"/>
                          <a:ea typeface="Cambria Math"/>
                          <a:cs typeface="Times New Roman" pitchFamily="18" charset="0"/>
                        </a:rPr>
                        <m:t>∠</m:t>
                      </m:r>
                      <m:sSub>
                        <m:sSubPr>
                          <m:ctrlPr>
                            <a:rPr lang="en-US" sz="1600" i="1" dirty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sz="1600" i="1" dirty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ru-RU" sz="1600" i="1" dirty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1600" i="1" dirty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sz="1600" i="1" dirty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ru-RU" sz="1600" i="1" dirty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1600" i="1" dirty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sz="1600" i="1" dirty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ru-RU" sz="1600" i="1" dirty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sz="1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09" name="Прямоугольник 10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4303" y="4468897"/>
                <a:ext cx="2219509" cy="338554"/>
              </a:xfrm>
              <a:prstGeom prst="rect">
                <a:avLst/>
              </a:prstGeom>
              <a:blipFill rotWithShape="1">
                <a:blip r:embed="rId33"/>
                <a:stretch>
                  <a:fillRect t="-5357" b="-2142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0" name="Дуга 109"/>
          <p:cNvSpPr/>
          <p:nvPr/>
        </p:nvSpPr>
        <p:spPr>
          <a:xfrm rot="7227723">
            <a:off x="6721878" y="2285330"/>
            <a:ext cx="360000" cy="360000"/>
          </a:xfrm>
          <a:prstGeom prst="arc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1" name="Дуга 110"/>
          <p:cNvSpPr/>
          <p:nvPr/>
        </p:nvSpPr>
        <p:spPr>
          <a:xfrm rot="7227723">
            <a:off x="6727218" y="1502697"/>
            <a:ext cx="360000" cy="360000"/>
          </a:xfrm>
          <a:prstGeom prst="arc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9" name="Прямая соединительная линия 18"/>
          <p:cNvCxnSpPr>
            <a:stCxn id="43" idx="0"/>
            <a:endCxn id="40" idx="4"/>
          </p:cNvCxnSpPr>
          <p:nvPr/>
        </p:nvCxnSpPr>
        <p:spPr>
          <a:xfrm flipH="1" flipV="1">
            <a:off x="6192527" y="2184940"/>
            <a:ext cx="4761" cy="708191"/>
          </a:xfrm>
          <a:prstGeom prst="line">
            <a:avLst/>
          </a:prstGeom>
          <a:ln w="12700"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6" name="Группа 55"/>
          <p:cNvGrpSpPr/>
          <p:nvPr/>
        </p:nvGrpSpPr>
        <p:grpSpPr>
          <a:xfrm>
            <a:off x="6094899" y="2494981"/>
            <a:ext cx="218884" cy="35241"/>
            <a:chOff x="6413728" y="2384874"/>
            <a:chExt cx="218884" cy="35241"/>
          </a:xfrm>
        </p:grpSpPr>
        <p:cxnSp>
          <p:nvCxnSpPr>
            <p:cNvPr id="57" name="Прямая соединительная линия 56"/>
            <p:cNvCxnSpPr/>
            <p:nvPr/>
          </p:nvCxnSpPr>
          <p:spPr>
            <a:xfrm rot="16200000">
              <a:off x="6524600" y="2276862"/>
              <a:ext cx="0" cy="216024"/>
            </a:xfrm>
            <a:prstGeom prst="line">
              <a:avLst/>
            </a:prstGeom>
            <a:ln w="12700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Прямая соединительная линия 57"/>
            <p:cNvCxnSpPr/>
            <p:nvPr/>
          </p:nvCxnSpPr>
          <p:spPr>
            <a:xfrm rot="16200000">
              <a:off x="6521740" y="2312103"/>
              <a:ext cx="0" cy="216024"/>
            </a:xfrm>
            <a:prstGeom prst="line">
              <a:avLst/>
            </a:prstGeom>
            <a:ln w="12700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2" name="Прямая соединительная линия 21"/>
          <p:cNvCxnSpPr>
            <a:stCxn id="47" idx="0"/>
            <a:endCxn id="45" idx="4"/>
          </p:cNvCxnSpPr>
          <p:nvPr/>
        </p:nvCxnSpPr>
        <p:spPr>
          <a:xfrm flipH="1" flipV="1">
            <a:off x="7670679" y="1824330"/>
            <a:ext cx="4761" cy="708191"/>
          </a:xfrm>
          <a:prstGeom prst="line">
            <a:avLst/>
          </a:prstGeom>
          <a:ln w="12700"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4" name="Группа 63"/>
          <p:cNvGrpSpPr/>
          <p:nvPr/>
        </p:nvGrpSpPr>
        <p:grpSpPr>
          <a:xfrm>
            <a:off x="7561347" y="2132082"/>
            <a:ext cx="218884" cy="35241"/>
            <a:chOff x="6413728" y="2384874"/>
            <a:chExt cx="218884" cy="35241"/>
          </a:xfrm>
        </p:grpSpPr>
        <p:cxnSp>
          <p:nvCxnSpPr>
            <p:cNvPr id="65" name="Прямая соединительная линия 64"/>
            <p:cNvCxnSpPr/>
            <p:nvPr/>
          </p:nvCxnSpPr>
          <p:spPr>
            <a:xfrm rot="16200000">
              <a:off x="6524600" y="2276862"/>
              <a:ext cx="0" cy="216024"/>
            </a:xfrm>
            <a:prstGeom prst="line">
              <a:avLst/>
            </a:prstGeom>
            <a:ln w="12700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Прямая соединительная линия 67"/>
            <p:cNvCxnSpPr/>
            <p:nvPr/>
          </p:nvCxnSpPr>
          <p:spPr>
            <a:xfrm rot="16200000">
              <a:off x="6521740" y="2312103"/>
              <a:ext cx="0" cy="216024"/>
            </a:xfrm>
            <a:prstGeom prst="line">
              <a:avLst/>
            </a:prstGeom>
            <a:ln w="12700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4" name="Полилиния 83"/>
          <p:cNvSpPr/>
          <p:nvPr/>
        </p:nvSpPr>
        <p:spPr>
          <a:xfrm>
            <a:off x="6846594" y="1623226"/>
            <a:ext cx="95320" cy="169136"/>
          </a:xfrm>
          <a:custGeom>
            <a:avLst/>
            <a:gdLst>
              <a:gd name="connsiteX0" fmla="*/ 2381 w 100012"/>
              <a:gd name="connsiteY0" fmla="*/ 0 h 123825"/>
              <a:gd name="connsiteX1" fmla="*/ 0 w 100012"/>
              <a:gd name="connsiteY1" fmla="*/ 123825 h 123825"/>
              <a:gd name="connsiteX2" fmla="*/ 100012 w 100012"/>
              <a:gd name="connsiteY2" fmla="*/ 61912 h 123825"/>
              <a:gd name="connsiteX0" fmla="*/ 230 w 97861"/>
              <a:gd name="connsiteY0" fmla="*/ 117705 h 179617"/>
              <a:gd name="connsiteX1" fmla="*/ 230 w 97861"/>
              <a:gd name="connsiteY1" fmla="*/ 5786 h 179617"/>
              <a:gd name="connsiteX2" fmla="*/ 97861 w 97861"/>
              <a:gd name="connsiteY2" fmla="*/ 179617 h 179617"/>
              <a:gd name="connsiteX0" fmla="*/ 230 w 95480"/>
              <a:gd name="connsiteY0" fmla="*/ 161926 h 167712"/>
              <a:gd name="connsiteX1" fmla="*/ 230 w 95480"/>
              <a:gd name="connsiteY1" fmla="*/ 50007 h 167712"/>
              <a:gd name="connsiteX2" fmla="*/ 95480 w 95480"/>
              <a:gd name="connsiteY2" fmla="*/ 0 h 167712"/>
              <a:gd name="connsiteX0" fmla="*/ 70 w 95320"/>
              <a:gd name="connsiteY0" fmla="*/ 161926 h 169136"/>
              <a:gd name="connsiteX1" fmla="*/ 70 w 95320"/>
              <a:gd name="connsiteY1" fmla="*/ 50007 h 169136"/>
              <a:gd name="connsiteX2" fmla="*/ 95320 w 95320"/>
              <a:gd name="connsiteY2" fmla="*/ 0 h 169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5320" h="169136">
                <a:moveTo>
                  <a:pt x="70" y="161926"/>
                </a:moveTo>
                <a:cubicBezTo>
                  <a:pt x="-724" y="203201"/>
                  <a:pt x="5627" y="53976"/>
                  <a:pt x="70" y="50007"/>
                </a:cubicBezTo>
                <a:lnTo>
                  <a:pt x="95320" y="0"/>
                </a:lnTo>
              </a:path>
            </a:pathLst>
          </a:cu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19" name="Группа 118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120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121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3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83023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5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000"/>
                            </p:stCondLst>
                            <p:childTnLst>
                              <p:par>
                                <p:cTn id="1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500"/>
                            </p:stCondLst>
                            <p:childTnLst>
                              <p:par>
                                <p:cTn id="1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500"/>
                            </p:stCondLst>
                            <p:childTnLst>
                              <p:par>
                                <p:cTn id="1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500"/>
                            </p:stCondLst>
                            <p:childTnLst>
                              <p:par>
                                <p:cTn id="18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1000"/>
                            </p:stCondLst>
                            <p:childTnLst>
                              <p:par>
                                <p:cTn id="19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500"/>
                            </p:stCondLst>
                            <p:childTnLst>
                              <p:par>
                                <p:cTn id="21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500"/>
                            </p:stCondLst>
                            <p:childTnLst>
                              <p:par>
                                <p:cTn id="2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>
                      <p:stCondLst>
                        <p:cond delay="indefinite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500"/>
                            </p:stCondLst>
                            <p:childTnLst>
                              <p:par>
                                <p:cTn id="26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5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>
                      <p:stCondLst>
                        <p:cond delay="indefinite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4" fill="hold">
                      <p:stCondLst>
                        <p:cond delay="indefinite"/>
                      </p:stCondLst>
                      <p:childTnLst>
                        <p:par>
                          <p:cTn id="275" fill="hold">
                            <p:stCondLst>
                              <p:cond delay="0"/>
                            </p:stCondLst>
                            <p:childTnLst>
                              <p:par>
                                <p:cTn id="2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8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500"/>
                            </p:stCondLst>
                            <p:childTnLst>
                              <p:par>
                                <p:cTn id="2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2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5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6" fill="hold">
                      <p:stCondLst>
                        <p:cond delay="indefinite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0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9" fill="hold">
                      <p:stCondLst>
                        <p:cond delay="indefinite"/>
                      </p:stCondLst>
                      <p:childTnLst>
                        <p:par>
                          <p:cTn id="340" fill="hold">
                            <p:stCondLst>
                              <p:cond delay="0"/>
                            </p:stCondLst>
                            <p:childTnLst>
                              <p:par>
                                <p:cTn id="3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7" grpId="0"/>
      <p:bldP spid="42" grpId="0"/>
      <p:bldP spid="50" grpId="0"/>
      <p:bldP spid="52" grpId="0"/>
      <p:bldP spid="59" grpId="0"/>
      <p:bldP spid="73" grpId="0"/>
      <p:bldP spid="76" grpId="0"/>
      <p:bldP spid="78" grpId="0"/>
      <p:bldP spid="79" grpId="0"/>
      <p:bldP spid="82" grpId="0"/>
      <p:bldP spid="83" grpId="0"/>
      <p:bldP spid="89" grpId="0"/>
      <p:bldP spid="115" grpId="0" animBg="1"/>
      <p:bldP spid="90" grpId="0"/>
      <p:bldP spid="91" grpId="0"/>
      <p:bldP spid="92" grpId="0"/>
      <p:bldP spid="93" grpId="0"/>
      <p:bldP spid="94" grpId="0"/>
      <p:bldP spid="98" grpId="0"/>
      <p:bldP spid="99" grpId="0"/>
      <p:bldP spid="41" grpId="0"/>
      <p:bldP spid="41" grpId="1"/>
      <p:bldP spid="46" grpId="0"/>
      <p:bldP spid="46" grpId="1"/>
      <p:bldP spid="48" grpId="0"/>
      <p:bldP spid="48" grpId="1"/>
      <p:bldP spid="6" grpId="0" animBg="1"/>
      <p:bldP spid="6" grpId="1" animBg="1"/>
      <p:bldP spid="44" grpId="0"/>
      <p:bldP spid="44" grpId="1"/>
      <p:bldP spid="60" grpId="0"/>
      <p:bldP spid="61" grpId="0"/>
      <p:bldP spid="9" grpId="0" animBg="1"/>
      <p:bldP spid="9" grpId="1" animBg="1"/>
      <p:bldP spid="116" grpId="0" animBg="1"/>
      <p:bldP spid="100" grpId="0"/>
      <p:bldP spid="11" grpId="0"/>
      <p:bldP spid="69" grpId="0"/>
      <p:bldP spid="70" grpId="0"/>
      <p:bldP spid="13" grpId="0" animBg="1"/>
      <p:bldP spid="13" grpId="1" animBg="1"/>
      <p:bldP spid="16" grpId="0" animBg="1"/>
      <p:bldP spid="16" grpId="1" animBg="1"/>
      <p:bldP spid="107" grpId="0" animBg="1"/>
      <p:bldP spid="107" grpId="1" animBg="1"/>
      <p:bldP spid="117" grpId="0" animBg="1"/>
      <p:bldP spid="97" grpId="0" animBg="1"/>
      <p:bldP spid="40" grpId="0" animBg="1"/>
      <p:bldP spid="40" grpId="1" animBg="1"/>
      <p:bldP spid="43" grpId="0" animBg="1"/>
      <p:bldP spid="43" grpId="1" animBg="1"/>
      <p:bldP spid="45" grpId="0" animBg="1"/>
      <p:bldP spid="45" grpId="1" animBg="1"/>
      <p:bldP spid="47" grpId="0" animBg="1"/>
      <p:bldP spid="47" grpId="1" animBg="1"/>
      <p:bldP spid="103" grpId="0" animBg="1"/>
      <p:bldP spid="17" grpId="0"/>
      <p:bldP spid="108" grpId="0"/>
      <p:bldP spid="109" grpId="0"/>
      <p:bldP spid="110" grpId="0" animBg="1"/>
      <p:bldP spid="111" grpId="0" animBg="1"/>
      <p:bldP spid="84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5180</TotalTime>
  <Words>1328</Words>
  <Application>Microsoft Office PowerPoint</Application>
  <PresentationFormat>Экран (16:9)</PresentationFormat>
  <Paragraphs>157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1382</cp:revision>
  <dcterms:created xsi:type="dcterms:W3CDTF">2014-07-28T06:44:27Z</dcterms:created>
  <dcterms:modified xsi:type="dcterms:W3CDTF">2015-05-25T09:04:38Z</dcterms:modified>
</cp:coreProperties>
</file>