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95" r:id="rId7"/>
    <p:sldId id="266" r:id="rId8"/>
    <p:sldId id="276" r:id="rId9"/>
    <p:sldId id="268" r:id="rId10"/>
    <p:sldId id="270" r:id="rId11"/>
    <p:sldId id="271" r:id="rId12"/>
    <p:sldId id="272" r:id="rId13"/>
    <p:sldId id="273" r:id="rId14"/>
    <p:sldId id="274" r:id="rId15"/>
    <p:sldId id="277" r:id="rId16"/>
    <p:sldId id="296" r:id="rId17"/>
    <p:sldId id="278" r:id="rId18"/>
    <p:sldId id="282" r:id="rId19"/>
    <p:sldId id="283" r:id="rId20"/>
    <p:sldId id="284" r:id="rId21"/>
    <p:sldId id="279" r:id="rId22"/>
    <p:sldId id="285" r:id="rId23"/>
    <p:sldId id="286" r:id="rId24"/>
    <p:sldId id="287" r:id="rId25"/>
    <p:sldId id="288" r:id="rId26"/>
    <p:sldId id="290" r:id="rId27"/>
    <p:sldId id="289" r:id="rId28"/>
    <p:sldId id="291" r:id="rId29"/>
    <p:sldId id="293" r:id="rId30"/>
    <p:sldId id="294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AC146E"/>
    <a:srgbClr val="FFFFFF"/>
    <a:srgbClr val="FEF4EC"/>
    <a:srgbClr val="EBF1DE"/>
    <a:srgbClr val="DAE7F6"/>
    <a:srgbClr val="4F81BD"/>
    <a:srgbClr val="71893F"/>
    <a:srgbClr val="005EA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4056" autoAdjust="0"/>
    <p:restoredTop sz="98561" autoAdjust="0"/>
  </p:normalViewPr>
  <p:slideViewPr>
    <p:cSldViewPr>
      <p:cViewPr>
        <p:scale>
          <a:sx n="100" d="100"/>
          <a:sy n="100" d="100"/>
        </p:scale>
        <p:origin x="-432" y="-378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DFE6-363B-45E1-B782-95EC3466C0E7}" type="doc">
      <dgm:prSet loTypeId="urn:microsoft.com/office/officeart/2005/8/layout/pList2" loCatId="list" qsTypeId="urn:microsoft.com/office/officeart/2005/8/quickstyle/3d3" qsCatId="3D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4EDE71CF-DF62-4414-A797-A4E15D47AF03}">
          <dgm:prSet phldrT="[Текст]" custT="1"/>
          <dgm:spPr>
            <a:solidFill>
              <a:schemeClr val="accent2">
                <a:hueOff val="0"/>
                <a:satOff val="0"/>
                <a:lumOff val="0"/>
                <a:alpha val="48000"/>
              </a:schemeClr>
            </a:solidFill>
          </dgm:spPr>
          <dgm:t>
            <a:bodyPr/>
            <a:lstStyle/>
            <a:p>
              <a:endParaRPr lang="en-US" sz="1100" b="0" i="1" dirty="0" smtClean="0">
                <a:latin typeface="Cambria Math"/>
              </a:endParaRPr>
            </a:p>
            <a:p>
              <a:endParaRPr lang="en-US" sz="1800" b="0" i="1" dirty="0" smtClean="0">
                <a:latin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𝐶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𝐸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𝐹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𝐺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𝐻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𝐽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m:oMathPara>
              </a14:m>
              <a:endParaRPr lang="en-US" sz="1800" b="0" i="1" dirty="0" smtClean="0">
                <a:latin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𝐾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𝐿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𝑀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𝑁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𝑂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𝑃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𝑅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𝑆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m:oMathPara>
              </a14:m>
              <a:endParaRPr lang="en-US" sz="1800" b="0" dirty="0" smtClean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𝑉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𝑊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𝑌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𝑍</m:t>
                    </m:r>
                  </m:oMath>
                </m:oMathPara>
              </a14:m>
              <a:endParaRPr lang="ru-RU" sz="1800" dirty="0"/>
            </a:p>
          </dgm:t>
        </dgm:pt>
      </mc:Choice>
      <mc:Fallback xmlns="">
        <dgm:pt modelId="{4EDE71CF-DF62-4414-A797-A4E15D47AF03}">
          <dgm:prSet phldrT="[Текст]" custT="1"/>
          <dgm:spPr>
            <a:solidFill>
              <a:schemeClr val="accent2">
                <a:hueOff val="0"/>
                <a:satOff val="0"/>
                <a:lumOff val="0"/>
                <a:alpha val="48000"/>
              </a:schemeClr>
            </a:solidFill>
          </dgm:spPr>
          <dgm:t>
            <a:bodyPr/>
            <a:lstStyle/>
            <a:p>
              <a:endParaRPr lang="en-US" sz="1100" b="0" i="1" dirty="0" smtClean="0">
                <a:latin typeface="Cambria Math"/>
              </a:endParaRPr>
            </a:p>
            <a:p>
              <a:endParaRPr lang="en-US" sz="1800" b="0" i="1" dirty="0" smtClean="0">
                <a:latin typeface="Cambria Math"/>
              </a:endParaRPr>
            </a:p>
            <a:p>
              <a:r>
                <a:rPr lang="en-US" sz="1800" b="0" i="0" smtClean="0">
                  <a:latin typeface="Cambria Math"/>
                </a:rPr>
                <a:t>𝐴, 𝐵, 𝐶, 𝐷, 𝐸, 𝐹,𝐺,𝐻,𝐼, 𝐽,</a:t>
              </a:r>
              <a:endParaRPr lang="en-US" sz="1800" b="0" i="1" dirty="0" smtClean="0">
                <a:latin typeface="Cambria Math"/>
              </a:endParaRPr>
            </a:p>
            <a:p>
              <a:r>
                <a:rPr lang="en-US" sz="1800" b="0" i="0" smtClean="0">
                  <a:latin typeface="Cambria Math"/>
                </a:rPr>
                <a:t>𝐾,𝐿, 𝑀, 𝑁, 𝑂, 𝑃, 𝑄, 𝑅,𝑆,</a:t>
              </a:r>
              <a:endParaRPr lang="en-US" sz="1800" b="0" dirty="0" smtClean="0"/>
            </a:p>
            <a:p>
              <a:r>
                <a:rPr lang="en-US" sz="1800" b="0" i="0" smtClean="0">
                  <a:latin typeface="Cambria Math"/>
                </a:rPr>
                <a:t>𝑇, 𝑉,𝑊, 𝑋,𝑌,𝑍</a:t>
              </a:r>
              <a:endParaRPr lang="ru-RU" sz="1800" dirty="0"/>
            </a:p>
          </dgm:t>
        </dgm:pt>
      </mc:Fallback>
    </mc:AlternateContent>
    <dgm:pt modelId="{00DC1C9F-5299-4F39-9FF8-F1129C22DF34}" type="parTrans" cxnId="{0AF85034-362F-49D2-99D8-6326A423DB77}">
      <dgm:prSet/>
      <dgm:spPr/>
      <dgm:t>
        <a:bodyPr/>
        <a:lstStyle/>
        <a:p>
          <a:endParaRPr lang="ru-RU"/>
        </a:p>
      </dgm:t>
    </dgm:pt>
    <dgm:pt modelId="{32B0C4E7-BF1A-4C28-82FC-835F794B21AC}" type="sibTrans" cxnId="{0AF85034-362F-49D2-99D8-6326A423DB7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E24EE81-1EFB-44FA-84BD-9DC333B1E27D}">
          <dgm:prSet phldrT="[Текст]" custT="1"/>
          <dgm:spPr>
            <a:solidFill>
              <a:schemeClr val="accent3">
                <a:hueOff val="0"/>
                <a:satOff val="0"/>
                <a:lumOff val="0"/>
                <a:alpha val="47000"/>
              </a:schemeClr>
            </a:solidFill>
          </dgm:spPr>
          <dgm:t>
            <a:bodyPr/>
            <a:lstStyle/>
            <a:p>
              <a:endParaRPr lang="en-US" sz="1100" b="0" i="1" dirty="0" smtClean="0">
                <a:latin typeface="Cambria Math"/>
              </a:endParaRPr>
            </a:p>
            <a:p>
              <a:endParaRPr lang="en-US" sz="1800" b="0" i="1" dirty="0" smtClean="0">
                <a:latin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𝑎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𝑏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𝑐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𝑒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𝑔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h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m:oMathPara>
              </a14:m>
              <a:endParaRPr lang="en-US" sz="1800" b="0" i="1" dirty="0" smtClean="0">
                <a:latin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𝑘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𝑙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𝑜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𝑟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m:oMathPara>
              </a14:m>
              <a:endParaRPr lang="en-US" sz="1800" b="0" dirty="0" smtClean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𝑣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𝑤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𝑧</m:t>
                    </m:r>
                  </m:oMath>
                </m:oMathPara>
              </a14:m>
              <a:endParaRPr lang="ru-RU" sz="1800" dirty="0"/>
            </a:p>
          </dgm:t>
        </dgm:pt>
      </mc:Choice>
      <mc:Fallback xmlns="">
        <dgm:pt modelId="{FE24EE81-1EFB-44FA-84BD-9DC333B1E27D}">
          <dgm:prSet phldrT="[Текст]" custT="1"/>
          <dgm:spPr>
            <a:solidFill>
              <a:schemeClr val="accent3">
                <a:hueOff val="0"/>
                <a:satOff val="0"/>
                <a:lumOff val="0"/>
                <a:alpha val="47000"/>
              </a:schemeClr>
            </a:solidFill>
          </dgm:spPr>
          <dgm:t>
            <a:bodyPr/>
            <a:lstStyle/>
            <a:p>
              <a:endParaRPr lang="en-US" sz="1100" b="0" i="1" dirty="0" smtClean="0">
                <a:latin typeface="Cambria Math"/>
              </a:endParaRPr>
            </a:p>
            <a:p>
              <a:endParaRPr lang="en-US" sz="1800" b="0" i="1" dirty="0" smtClean="0">
                <a:latin typeface="Cambria Math"/>
              </a:endParaRPr>
            </a:p>
            <a:p>
              <a:r>
                <a:rPr lang="en-US" sz="1800" b="0" i="0" smtClean="0">
                  <a:latin typeface="Cambria Math"/>
                </a:rPr>
                <a:t>𝑎, 𝑏, 𝑐, 𝑑, 𝑒, 𝑓,𝑔,ℎ,𝑖, 𝑗,</a:t>
              </a:r>
              <a:endParaRPr lang="en-US" sz="1800" b="0" i="1" dirty="0" smtClean="0">
                <a:latin typeface="Cambria Math"/>
              </a:endParaRPr>
            </a:p>
            <a:p>
              <a:r>
                <a:rPr lang="en-US" sz="1800" b="0" i="0" smtClean="0">
                  <a:latin typeface="Cambria Math"/>
                </a:rPr>
                <a:t>𝑘,𝑙, 𝑚, 𝑛, 𝑜, 𝑝, 𝑞, 𝑟,𝑠,</a:t>
              </a:r>
              <a:endParaRPr lang="en-US" sz="1800" b="0" dirty="0" smtClean="0"/>
            </a:p>
            <a:p>
              <a:r>
                <a:rPr lang="en-US" sz="1800" b="0" i="0" smtClean="0">
                  <a:latin typeface="Cambria Math"/>
                </a:rPr>
                <a:t>𝑡, 𝑣,𝑤, 𝑥,𝑦,𝑧</a:t>
              </a:r>
              <a:endParaRPr lang="ru-RU" sz="1800" dirty="0"/>
            </a:p>
          </dgm:t>
        </dgm:pt>
      </mc:Fallback>
    </mc:AlternateContent>
    <dgm:pt modelId="{78E1AA25-14EB-443C-9AD9-40ED20FA3809}" type="parTrans" cxnId="{E82B1988-408D-42A2-A6DC-6602B3E72A80}">
      <dgm:prSet/>
      <dgm:spPr/>
      <dgm:t>
        <a:bodyPr/>
        <a:lstStyle/>
        <a:p>
          <a:endParaRPr lang="ru-RU"/>
        </a:p>
      </dgm:t>
    </dgm:pt>
    <dgm:pt modelId="{7D130213-EEB3-47FA-B025-EE195B317F47}" type="sibTrans" cxnId="{E82B1988-408D-42A2-A6DC-6602B3E72A80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6A1BC23-E828-4B7C-AC1C-3400DA87EE29}">
          <dgm:prSet phldrT="[Текст]" custT="1"/>
          <dgm:spPr>
            <a:solidFill>
              <a:schemeClr val="accent4">
                <a:hueOff val="0"/>
                <a:satOff val="0"/>
                <a:lumOff val="0"/>
                <a:alpha val="47000"/>
              </a:schemeClr>
            </a:solidFill>
          </dgm:spPr>
          <dgm:t>
            <a:bodyPr/>
            <a:lstStyle/>
            <a:p>
              <a:endParaRPr lang="en-US" sz="1800" i="1" dirty="0" smtClean="0">
                <a:latin typeface="Cambria Math"/>
                <a:ea typeface="Cambria Math"/>
              </a:endParaRPr>
            </a:p>
            <a:p>
              <a:endParaRPr lang="en-US" sz="1100" i="1" dirty="0" smtClean="0">
                <a:latin typeface="Cambria Math"/>
                <a:ea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sz="18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𝜁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𝜄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𝜅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m:oMathPara>
              </a14:m>
              <a:endParaRPr lang="en-US" sz="1800" b="0" i="1" dirty="0" smtClean="0">
                <a:latin typeface="Cambria Math"/>
                <a:ea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𝜉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𝜊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m:oMathPara>
              </a14:m>
              <a:endParaRPr lang="en-US" sz="1800" b="0" i="1" dirty="0" smtClean="0">
                <a:latin typeface="Cambria Math"/>
                <a:ea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𝜐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m:oMathPara>
              </a14:m>
              <a:endParaRPr lang="en-US" sz="1800" b="0" dirty="0" smtClean="0">
                <a:ea typeface="Cambria Math"/>
              </a:endParaRPr>
            </a:p>
            <a:p>
              <a:endParaRPr lang="en-US" sz="1800" b="0" dirty="0" smtClean="0">
                <a:ea typeface="Cambria Math"/>
              </a:endParaRPr>
            </a:p>
            <a:p>
              <a:endParaRPr lang="ru-RU" sz="4500" dirty="0"/>
            </a:p>
          </dgm:t>
        </dgm:pt>
      </mc:Choice>
      <mc:Fallback xmlns="">
        <dgm:pt modelId="{36A1BC23-E828-4B7C-AC1C-3400DA87EE29}">
          <dgm:prSet phldrT="[Текст]" custT="1"/>
          <dgm:spPr>
            <a:solidFill>
              <a:schemeClr val="accent4">
                <a:hueOff val="0"/>
                <a:satOff val="0"/>
                <a:lumOff val="0"/>
                <a:alpha val="47000"/>
              </a:schemeClr>
            </a:solidFill>
          </dgm:spPr>
          <dgm:t>
            <a:bodyPr/>
            <a:lstStyle/>
            <a:p>
              <a:endParaRPr lang="en-US" sz="1800" i="1" dirty="0" smtClean="0">
                <a:latin typeface="Cambria Math"/>
                <a:ea typeface="Cambria Math"/>
              </a:endParaRPr>
            </a:p>
            <a:p>
              <a:endParaRPr lang="en-US" sz="1100" i="1" dirty="0" smtClean="0">
                <a:latin typeface="Cambria Math"/>
                <a:ea typeface="Cambria Math"/>
              </a:endParaRPr>
            </a:p>
            <a:p>
              <a:r>
                <a:rPr lang="ru-RU" sz="1800" i="0" smtClean="0">
                  <a:latin typeface="Cambria Math"/>
                  <a:ea typeface="Cambria Math"/>
                </a:rPr>
                <a:t>𝛼</a:t>
              </a:r>
              <a:r>
                <a:rPr lang="en-US" sz="1800" b="0" i="0" smtClean="0">
                  <a:latin typeface="Cambria Math"/>
                  <a:ea typeface="Cambria Math"/>
                </a:rPr>
                <a:t>,𝛽,𝛾,𝛿, 𝜀, 𝜁, 𝜂, 𝜃, 𝜄, 𝜅, </a:t>
              </a:r>
              <a:endParaRPr lang="en-US" sz="1800" b="0" i="1" dirty="0" smtClean="0">
                <a:latin typeface="Cambria Math"/>
                <a:ea typeface="Cambria Math"/>
              </a:endParaRPr>
            </a:p>
            <a:p>
              <a:r>
                <a:rPr lang="en-US" sz="1800" b="0" i="0" smtClean="0">
                  <a:latin typeface="Cambria Math"/>
                  <a:ea typeface="Cambria Math"/>
                </a:rPr>
                <a:t>𝜆, 𝜇, 𝜈, 𝜉, 𝜊, 𝜋, 𝜌, 𝜎, 𝜏, </a:t>
              </a:r>
              <a:endParaRPr lang="en-US" sz="1800" b="0" i="1" dirty="0" smtClean="0">
                <a:latin typeface="Cambria Math"/>
                <a:ea typeface="Cambria Math"/>
              </a:endParaRPr>
            </a:p>
            <a:p>
              <a:r>
                <a:rPr lang="en-US" sz="1800" b="0" i="0" smtClean="0">
                  <a:latin typeface="Cambria Math"/>
                  <a:ea typeface="Cambria Math"/>
                </a:rPr>
                <a:t>𝜐, 𝜑, 𝜒, 𝜓, 𝜔</a:t>
              </a:r>
              <a:endParaRPr lang="en-US" sz="1800" b="0" dirty="0" smtClean="0">
                <a:ea typeface="Cambria Math"/>
              </a:endParaRPr>
            </a:p>
            <a:p>
              <a:endParaRPr lang="en-US" sz="1800" b="0" dirty="0" smtClean="0">
                <a:ea typeface="Cambria Math"/>
              </a:endParaRPr>
            </a:p>
            <a:p>
              <a:endParaRPr lang="ru-RU" sz="4500" dirty="0"/>
            </a:p>
          </dgm:t>
        </dgm:pt>
      </mc:Fallback>
    </mc:AlternateContent>
    <dgm:pt modelId="{48F13F93-FA2F-4AB6-B2A7-101C0E88B35D}" type="parTrans" cxnId="{24DDFCF7-6D76-4F54-8408-04E318FB0813}">
      <dgm:prSet/>
      <dgm:spPr/>
      <dgm:t>
        <a:bodyPr/>
        <a:lstStyle/>
        <a:p>
          <a:endParaRPr lang="ru-RU"/>
        </a:p>
      </dgm:t>
    </dgm:pt>
    <dgm:pt modelId="{D83096E9-7D02-48B8-A185-5DCF7B253474}" type="sibTrans" cxnId="{24DDFCF7-6D76-4F54-8408-04E318FB0813}">
      <dgm:prSet/>
      <dgm:spPr/>
      <dgm:t>
        <a:bodyPr/>
        <a:lstStyle/>
        <a:p>
          <a:endParaRPr lang="ru-RU"/>
        </a:p>
      </dgm:t>
    </dgm:pt>
    <dgm:pt modelId="{C7F4E671-2585-406F-8126-9CCB20016FD3}" type="pres">
      <dgm:prSet presAssocID="{4083DFE6-363B-45E1-B782-95EC3466C0E7}" presName="Name0" presStyleCnt="0">
        <dgm:presLayoutVars>
          <dgm:dir/>
          <dgm:resizeHandles val="exact"/>
        </dgm:presLayoutVars>
      </dgm:prSet>
      <dgm:spPr/>
    </dgm:pt>
    <dgm:pt modelId="{B736EC9F-D762-4973-B5E1-79E31FA1AEAC}" type="pres">
      <dgm:prSet presAssocID="{4083DFE6-363B-45E1-B782-95EC3466C0E7}" presName="bkgdShp" presStyleLbl="alignAccFollowNode1" presStyleIdx="0" presStyleCnt="1"/>
      <dgm:spPr/>
    </dgm:pt>
    <dgm:pt modelId="{47699371-A482-44EF-90A2-F212E5FFF684}" type="pres">
      <dgm:prSet presAssocID="{4083DFE6-363B-45E1-B782-95EC3466C0E7}" presName="linComp" presStyleCnt="0"/>
      <dgm:spPr/>
    </dgm:pt>
    <dgm:pt modelId="{3ECBC04F-B51F-4F9C-B43E-CF92F0FC7B18}" type="pres">
      <dgm:prSet presAssocID="{4EDE71CF-DF62-4414-A797-A4E15D47AF03}" presName="compNode" presStyleCnt="0"/>
      <dgm:spPr/>
    </dgm:pt>
    <dgm:pt modelId="{128993CC-AE58-4B6E-89C5-BA5DD0A0AFD5}" type="pres">
      <dgm:prSet presAssocID="{4EDE71CF-DF62-4414-A797-A4E15D47AF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A9BB-F62D-4BC8-9722-61356B0349FE}" type="pres">
      <dgm:prSet presAssocID="{4EDE71CF-DF62-4414-A797-A4E15D47AF03}" presName="invisiNode" presStyleLbl="node1" presStyleIdx="0" presStyleCnt="3"/>
      <dgm:spPr/>
    </dgm:pt>
    <dgm:pt modelId="{267FAAE7-74CD-4ACF-890A-BF03B7639303}" type="pres">
      <dgm:prSet presAssocID="{4EDE71CF-DF62-4414-A797-A4E15D47AF03}" presName="imagNode" presStyleLbl="fgImgPlace1" presStyleIdx="0" presStyleCnt="3"/>
      <dgm:spPr/>
    </dgm:pt>
    <dgm:pt modelId="{2CD38C47-B1F3-4FD5-9B21-CD014B77A2E1}" type="pres">
      <dgm:prSet presAssocID="{32B0C4E7-BF1A-4C28-82FC-835F794B21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47E147-2310-41A6-8445-C5D64DBC9A9E}" type="pres">
      <dgm:prSet presAssocID="{FE24EE81-1EFB-44FA-84BD-9DC333B1E27D}" presName="compNode" presStyleCnt="0"/>
      <dgm:spPr/>
    </dgm:pt>
    <dgm:pt modelId="{6C8D5D0F-48F1-48E7-8091-F64808C87F18}" type="pres">
      <dgm:prSet presAssocID="{FE24EE81-1EFB-44FA-84BD-9DC333B1E2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0054-EF95-4B2B-9C07-68F5FB14C2D8}" type="pres">
      <dgm:prSet presAssocID="{FE24EE81-1EFB-44FA-84BD-9DC333B1E27D}" presName="invisiNode" presStyleLbl="node1" presStyleIdx="1" presStyleCnt="3"/>
      <dgm:spPr/>
    </dgm:pt>
    <dgm:pt modelId="{5934C509-5F31-43BF-A294-4929EF8894E1}" type="pres">
      <dgm:prSet presAssocID="{FE24EE81-1EFB-44FA-84BD-9DC333B1E27D}" presName="imagNode" presStyleLbl="fgImgPlace1" presStyleIdx="1" presStyleCnt="3"/>
      <dgm:spPr/>
    </dgm:pt>
    <dgm:pt modelId="{CC34325D-D99D-48D7-B6C8-97B0E2AA73EB}" type="pres">
      <dgm:prSet presAssocID="{7D130213-EEB3-47FA-B025-EE195B317F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AC01C4-FE38-44FB-9572-C778A5E0E932}" type="pres">
      <dgm:prSet presAssocID="{36A1BC23-E828-4B7C-AC1C-3400DA87EE29}" presName="compNode" presStyleCnt="0"/>
      <dgm:spPr/>
    </dgm:pt>
    <dgm:pt modelId="{8A6C7D3C-C8F0-41AD-B23E-A3ECF9D4A205}" type="pres">
      <dgm:prSet presAssocID="{36A1BC23-E828-4B7C-AC1C-3400DA87EE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A7F0-AFCA-4ACF-A7DC-66DAC3DE88F4}" type="pres">
      <dgm:prSet presAssocID="{36A1BC23-E828-4B7C-AC1C-3400DA87EE29}" presName="invisiNode" presStyleLbl="node1" presStyleIdx="2" presStyleCnt="3"/>
      <dgm:spPr/>
    </dgm:pt>
    <dgm:pt modelId="{176C83AB-8040-42BD-9E51-046D07DA8E5D}" type="pres">
      <dgm:prSet presAssocID="{36A1BC23-E828-4B7C-AC1C-3400DA87EE29}" presName="imagNode" presStyleLbl="fgImgPlace1" presStyleIdx="2" presStyleCnt="3"/>
      <dgm:spPr/>
    </dgm:pt>
  </dgm:ptLst>
  <dgm:cxnLst>
    <dgm:cxn modelId="{CA1643A8-11BA-4553-A1E8-B3C8F0E69715}" type="presOf" srcId="{FE24EE81-1EFB-44FA-84BD-9DC333B1E27D}" destId="{6C8D5D0F-48F1-48E7-8091-F64808C87F18}" srcOrd="0" destOrd="0" presId="urn:microsoft.com/office/officeart/2005/8/layout/pList2"/>
    <dgm:cxn modelId="{69767FF8-0AF7-4709-BE4E-81376C3DF1E7}" type="presOf" srcId="{7D130213-EEB3-47FA-B025-EE195B317F47}" destId="{CC34325D-D99D-48D7-B6C8-97B0E2AA73EB}" srcOrd="0" destOrd="0" presId="urn:microsoft.com/office/officeart/2005/8/layout/pList2"/>
    <dgm:cxn modelId="{E78ADF59-0E3B-49CD-9693-160994617DD6}" type="presOf" srcId="{4083DFE6-363B-45E1-B782-95EC3466C0E7}" destId="{C7F4E671-2585-406F-8126-9CCB20016FD3}" srcOrd="0" destOrd="0" presId="urn:microsoft.com/office/officeart/2005/8/layout/pList2"/>
    <dgm:cxn modelId="{3A4C1562-2FDA-48D6-B855-9139E309918B}" type="presOf" srcId="{32B0C4E7-BF1A-4C28-82FC-835F794B21AC}" destId="{2CD38C47-B1F3-4FD5-9B21-CD014B77A2E1}" srcOrd="0" destOrd="0" presId="urn:microsoft.com/office/officeart/2005/8/layout/pList2"/>
    <dgm:cxn modelId="{0AF85034-362F-49D2-99D8-6326A423DB77}" srcId="{4083DFE6-363B-45E1-B782-95EC3466C0E7}" destId="{4EDE71CF-DF62-4414-A797-A4E15D47AF03}" srcOrd="0" destOrd="0" parTransId="{00DC1C9F-5299-4F39-9FF8-F1129C22DF34}" sibTransId="{32B0C4E7-BF1A-4C28-82FC-835F794B21AC}"/>
    <dgm:cxn modelId="{B6565AFA-B074-48E1-B3F4-F49B79AF7E16}" type="presOf" srcId="{4EDE71CF-DF62-4414-A797-A4E15D47AF03}" destId="{128993CC-AE58-4B6E-89C5-BA5DD0A0AFD5}" srcOrd="0" destOrd="0" presId="urn:microsoft.com/office/officeart/2005/8/layout/pList2"/>
    <dgm:cxn modelId="{E82B1988-408D-42A2-A6DC-6602B3E72A80}" srcId="{4083DFE6-363B-45E1-B782-95EC3466C0E7}" destId="{FE24EE81-1EFB-44FA-84BD-9DC333B1E27D}" srcOrd="1" destOrd="0" parTransId="{78E1AA25-14EB-443C-9AD9-40ED20FA3809}" sibTransId="{7D130213-EEB3-47FA-B025-EE195B317F47}"/>
    <dgm:cxn modelId="{72980838-8B97-4660-9A60-A213ACF6A498}" type="presOf" srcId="{36A1BC23-E828-4B7C-AC1C-3400DA87EE29}" destId="{8A6C7D3C-C8F0-41AD-B23E-A3ECF9D4A205}" srcOrd="0" destOrd="0" presId="urn:microsoft.com/office/officeart/2005/8/layout/pList2"/>
    <dgm:cxn modelId="{24DDFCF7-6D76-4F54-8408-04E318FB0813}" srcId="{4083DFE6-363B-45E1-B782-95EC3466C0E7}" destId="{36A1BC23-E828-4B7C-AC1C-3400DA87EE29}" srcOrd="2" destOrd="0" parTransId="{48F13F93-FA2F-4AB6-B2A7-101C0E88B35D}" sibTransId="{D83096E9-7D02-48B8-A185-5DCF7B253474}"/>
    <dgm:cxn modelId="{EF22D08C-B5D0-4DA0-B4B7-7F32862C27E4}" type="presParOf" srcId="{C7F4E671-2585-406F-8126-9CCB20016FD3}" destId="{B736EC9F-D762-4973-B5E1-79E31FA1AEAC}" srcOrd="0" destOrd="0" presId="urn:microsoft.com/office/officeart/2005/8/layout/pList2"/>
    <dgm:cxn modelId="{FBEE697F-94E3-460D-86BA-612CBF2B1B59}" type="presParOf" srcId="{C7F4E671-2585-406F-8126-9CCB20016FD3}" destId="{47699371-A482-44EF-90A2-F212E5FFF684}" srcOrd="1" destOrd="0" presId="urn:microsoft.com/office/officeart/2005/8/layout/pList2"/>
    <dgm:cxn modelId="{DD0FB819-0B64-4A63-B581-7C963D83BE53}" type="presParOf" srcId="{47699371-A482-44EF-90A2-F212E5FFF684}" destId="{3ECBC04F-B51F-4F9C-B43E-CF92F0FC7B18}" srcOrd="0" destOrd="0" presId="urn:microsoft.com/office/officeart/2005/8/layout/pList2"/>
    <dgm:cxn modelId="{FDB0A0D1-9576-40A1-AABF-3328CEEAA532}" type="presParOf" srcId="{3ECBC04F-B51F-4F9C-B43E-CF92F0FC7B18}" destId="{128993CC-AE58-4B6E-89C5-BA5DD0A0AFD5}" srcOrd="0" destOrd="0" presId="urn:microsoft.com/office/officeart/2005/8/layout/pList2"/>
    <dgm:cxn modelId="{C5B37FAF-99A3-4CBD-AA6D-4529A939F5FE}" type="presParOf" srcId="{3ECBC04F-B51F-4F9C-B43E-CF92F0FC7B18}" destId="{0CDBA9BB-F62D-4BC8-9722-61356B0349FE}" srcOrd="1" destOrd="0" presId="urn:microsoft.com/office/officeart/2005/8/layout/pList2"/>
    <dgm:cxn modelId="{4C6C8B7D-BB44-42C1-9171-7EFF6B3A302F}" type="presParOf" srcId="{3ECBC04F-B51F-4F9C-B43E-CF92F0FC7B18}" destId="{267FAAE7-74CD-4ACF-890A-BF03B7639303}" srcOrd="2" destOrd="0" presId="urn:microsoft.com/office/officeart/2005/8/layout/pList2"/>
    <dgm:cxn modelId="{012834CB-7B82-4741-B40B-9D447B12F665}" type="presParOf" srcId="{47699371-A482-44EF-90A2-F212E5FFF684}" destId="{2CD38C47-B1F3-4FD5-9B21-CD014B77A2E1}" srcOrd="1" destOrd="0" presId="urn:microsoft.com/office/officeart/2005/8/layout/pList2"/>
    <dgm:cxn modelId="{3A207045-DDC6-41CD-B6F7-7D28AF08AAD6}" type="presParOf" srcId="{47699371-A482-44EF-90A2-F212E5FFF684}" destId="{2947E147-2310-41A6-8445-C5D64DBC9A9E}" srcOrd="2" destOrd="0" presId="urn:microsoft.com/office/officeart/2005/8/layout/pList2"/>
    <dgm:cxn modelId="{22A56F02-A8A6-432F-B2E5-1C3674E2CC58}" type="presParOf" srcId="{2947E147-2310-41A6-8445-C5D64DBC9A9E}" destId="{6C8D5D0F-48F1-48E7-8091-F64808C87F18}" srcOrd="0" destOrd="0" presId="urn:microsoft.com/office/officeart/2005/8/layout/pList2"/>
    <dgm:cxn modelId="{D94BCAAF-0FD0-400D-901A-3BA7AA74734E}" type="presParOf" srcId="{2947E147-2310-41A6-8445-C5D64DBC9A9E}" destId="{44CF0054-EF95-4B2B-9C07-68F5FB14C2D8}" srcOrd="1" destOrd="0" presId="urn:microsoft.com/office/officeart/2005/8/layout/pList2"/>
    <dgm:cxn modelId="{502FC758-2327-418E-9FFD-F06E31663959}" type="presParOf" srcId="{2947E147-2310-41A6-8445-C5D64DBC9A9E}" destId="{5934C509-5F31-43BF-A294-4929EF8894E1}" srcOrd="2" destOrd="0" presId="urn:microsoft.com/office/officeart/2005/8/layout/pList2"/>
    <dgm:cxn modelId="{4D6528F5-F3CE-43F2-B432-64D765D0ED11}" type="presParOf" srcId="{47699371-A482-44EF-90A2-F212E5FFF684}" destId="{CC34325D-D99D-48D7-B6C8-97B0E2AA73EB}" srcOrd="3" destOrd="0" presId="urn:microsoft.com/office/officeart/2005/8/layout/pList2"/>
    <dgm:cxn modelId="{1EC0D561-0654-4DBB-8383-E192A957FA4F}" type="presParOf" srcId="{47699371-A482-44EF-90A2-F212E5FFF684}" destId="{D8AC01C4-FE38-44FB-9572-C778A5E0E932}" srcOrd="4" destOrd="0" presId="urn:microsoft.com/office/officeart/2005/8/layout/pList2"/>
    <dgm:cxn modelId="{55939CEE-4640-4510-ADEE-DDC23DF86D97}" type="presParOf" srcId="{D8AC01C4-FE38-44FB-9572-C778A5E0E932}" destId="{8A6C7D3C-C8F0-41AD-B23E-A3ECF9D4A205}" srcOrd="0" destOrd="0" presId="urn:microsoft.com/office/officeart/2005/8/layout/pList2"/>
    <dgm:cxn modelId="{0CD0C338-55E5-4ED1-9536-C2FAE7C4A63F}" type="presParOf" srcId="{D8AC01C4-FE38-44FB-9572-C778A5E0E932}" destId="{1774A7F0-AFCA-4ACF-A7DC-66DAC3DE88F4}" srcOrd="1" destOrd="0" presId="urn:microsoft.com/office/officeart/2005/8/layout/pList2"/>
    <dgm:cxn modelId="{9FCE22ED-0C70-4A5B-A3F1-B728475327DB}" type="presParOf" srcId="{D8AC01C4-FE38-44FB-9572-C778A5E0E932}" destId="{176C83AB-8040-42BD-9E51-046D07DA8E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3DFE6-363B-45E1-B782-95EC3466C0E7}" type="doc">
      <dgm:prSet loTypeId="urn:microsoft.com/office/officeart/2005/8/layout/pList2" loCatId="list" qsTypeId="urn:microsoft.com/office/officeart/2005/8/quickstyle/3d3" qsCatId="3D" csTypeId="urn:microsoft.com/office/officeart/2005/8/colors/colorful1" csCatId="colorful" phldr="1"/>
      <dgm:spPr/>
    </dgm:pt>
    <dgm:pt modelId="{4EDE71CF-DF62-4414-A797-A4E15D47AF03}">
      <dgm:prSet phldrT="[Текст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0DC1C9F-5299-4F39-9FF8-F1129C22DF34}" type="parTrans" cxnId="{0AF85034-362F-49D2-99D8-6326A423DB77}">
      <dgm:prSet/>
      <dgm:spPr/>
      <dgm:t>
        <a:bodyPr/>
        <a:lstStyle/>
        <a:p>
          <a:endParaRPr lang="ru-RU"/>
        </a:p>
      </dgm:t>
    </dgm:pt>
    <dgm:pt modelId="{32B0C4E7-BF1A-4C28-82FC-835F794B21AC}" type="sibTrans" cxnId="{0AF85034-362F-49D2-99D8-6326A423DB77}">
      <dgm:prSet/>
      <dgm:spPr/>
      <dgm:t>
        <a:bodyPr/>
        <a:lstStyle/>
        <a:p>
          <a:endParaRPr lang="ru-RU"/>
        </a:p>
      </dgm:t>
    </dgm:pt>
    <dgm:pt modelId="{FE24EE81-1EFB-44FA-84BD-9DC333B1E27D}">
      <dgm:prSet phldrT="[Текст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8E1AA25-14EB-443C-9AD9-40ED20FA3809}" type="parTrans" cxnId="{E82B1988-408D-42A2-A6DC-6602B3E72A80}">
      <dgm:prSet/>
      <dgm:spPr/>
      <dgm:t>
        <a:bodyPr/>
        <a:lstStyle/>
        <a:p>
          <a:endParaRPr lang="ru-RU"/>
        </a:p>
      </dgm:t>
    </dgm:pt>
    <dgm:pt modelId="{7D130213-EEB3-47FA-B025-EE195B317F47}" type="sibTrans" cxnId="{E82B1988-408D-42A2-A6DC-6602B3E72A80}">
      <dgm:prSet/>
      <dgm:spPr/>
      <dgm:t>
        <a:bodyPr/>
        <a:lstStyle/>
        <a:p>
          <a:endParaRPr lang="ru-RU"/>
        </a:p>
      </dgm:t>
    </dgm:pt>
    <dgm:pt modelId="{36A1BC23-E828-4B7C-AC1C-3400DA87EE29}">
      <dgm:prSet phldrT="[Текст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8F13F93-FA2F-4AB6-B2A7-101C0E88B35D}" type="parTrans" cxnId="{24DDFCF7-6D76-4F54-8408-04E318FB0813}">
      <dgm:prSet/>
      <dgm:spPr/>
      <dgm:t>
        <a:bodyPr/>
        <a:lstStyle/>
        <a:p>
          <a:endParaRPr lang="ru-RU"/>
        </a:p>
      </dgm:t>
    </dgm:pt>
    <dgm:pt modelId="{D83096E9-7D02-48B8-A185-5DCF7B253474}" type="sibTrans" cxnId="{24DDFCF7-6D76-4F54-8408-04E318FB0813}">
      <dgm:prSet/>
      <dgm:spPr/>
      <dgm:t>
        <a:bodyPr/>
        <a:lstStyle/>
        <a:p>
          <a:endParaRPr lang="ru-RU"/>
        </a:p>
      </dgm:t>
    </dgm:pt>
    <dgm:pt modelId="{C7F4E671-2585-406F-8126-9CCB20016FD3}" type="pres">
      <dgm:prSet presAssocID="{4083DFE6-363B-45E1-B782-95EC3466C0E7}" presName="Name0" presStyleCnt="0">
        <dgm:presLayoutVars>
          <dgm:dir/>
          <dgm:resizeHandles val="exact"/>
        </dgm:presLayoutVars>
      </dgm:prSet>
      <dgm:spPr/>
    </dgm:pt>
    <dgm:pt modelId="{B736EC9F-D762-4973-B5E1-79E31FA1AEAC}" type="pres">
      <dgm:prSet presAssocID="{4083DFE6-363B-45E1-B782-95EC3466C0E7}" presName="bkgdShp" presStyleLbl="alignAccFollowNode1" presStyleIdx="0" presStyleCnt="1"/>
      <dgm:spPr/>
    </dgm:pt>
    <dgm:pt modelId="{47699371-A482-44EF-90A2-F212E5FFF684}" type="pres">
      <dgm:prSet presAssocID="{4083DFE6-363B-45E1-B782-95EC3466C0E7}" presName="linComp" presStyleCnt="0"/>
      <dgm:spPr/>
    </dgm:pt>
    <dgm:pt modelId="{3ECBC04F-B51F-4F9C-B43E-CF92F0FC7B18}" type="pres">
      <dgm:prSet presAssocID="{4EDE71CF-DF62-4414-A797-A4E15D47AF03}" presName="compNode" presStyleCnt="0"/>
      <dgm:spPr/>
    </dgm:pt>
    <dgm:pt modelId="{128993CC-AE58-4B6E-89C5-BA5DD0A0AFD5}" type="pres">
      <dgm:prSet presAssocID="{4EDE71CF-DF62-4414-A797-A4E15D47AF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A9BB-F62D-4BC8-9722-61356B0349FE}" type="pres">
      <dgm:prSet presAssocID="{4EDE71CF-DF62-4414-A797-A4E15D47AF03}" presName="invisiNode" presStyleLbl="node1" presStyleIdx="0" presStyleCnt="3"/>
      <dgm:spPr/>
    </dgm:pt>
    <dgm:pt modelId="{267FAAE7-74CD-4ACF-890A-BF03B7639303}" type="pres">
      <dgm:prSet presAssocID="{4EDE71CF-DF62-4414-A797-A4E15D47AF03}" presName="imagNode" presStyleLbl="fgImgPlace1" presStyleIdx="0" presStyleCnt="3"/>
      <dgm:spPr/>
    </dgm:pt>
    <dgm:pt modelId="{2CD38C47-B1F3-4FD5-9B21-CD014B77A2E1}" type="pres">
      <dgm:prSet presAssocID="{32B0C4E7-BF1A-4C28-82FC-835F794B21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47E147-2310-41A6-8445-C5D64DBC9A9E}" type="pres">
      <dgm:prSet presAssocID="{FE24EE81-1EFB-44FA-84BD-9DC333B1E27D}" presName="compNode" presStyleCnt="0"/>
      <dgm:spPr/>
    </dgm:pt>
    <dgm:pt modelId="{6C8D5D0F-48F1-48E7-8091-F64808C87F18}" type="pres">
      <dgm:prSet presAssocID="{FE24EE81-1EFB-44FA-84BD-9DC333B1E2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0054-EF95-4B2B-9C07-68F5FB14C2D8}" type="pres">
      <dgm:prSet presAssocID="{FE24EE81-1EFB-44FA-84BD-9DC333B1E27D}" presName="invisiNode" presStyleLbl="node1" presStyleIdx="1" presStyleCnt="3"/>
      <dgm:spPr/>
    </dgm:pt>
    <dgm:pt modelId="{5934C509-5F31-43BF-A294-4929EF8894E1}" type="pres">
      <dgm:prSet presAssocID="{FE24EE81-1EFB-44FA-84BD-9DC333B1E27D}" presName="imagNode" presStyleLbl="fgImgPlace1" presStyleIdx="1" presStyleCnt="3"/>
      <dgm:spPr/>
    </dgm:pt>
    <dgm:pt modelId="{CC34325D-D99D-48D7-B6C8-97B0E2AA73EB}" type="pres">
      <dgm:prSet presAssocID="{7D130213-EEB3-47FA-B025-EE195B317F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AC01C4-FE38-44FB-9572-C778A5E0E932}" type="pres">
      <dgm:prSet presAssocID="{36A1BC23-E828-4B7C-AC1C-3400DA87EE29}" presName="compNode" presStyleCnt="0"/>
      <dgm:spPr/>
    </dgm:pt>
    <dgm:pt modelId="{8A6C7D3C-C8F0-41AD-B23E-A3ECF9D4A205}" type="pres">
      <dgm:prSet presAssocID="{36A1BC23-E828-4B7C-AC1C-3400DA87EE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A7F0-AFCA-4ACF-A7DC-66DAC3DE88F4}" type="pres">
      <dgm:prSet presAssocID="{36A1BC23-E828-4B7C-AC1C-3400DA87EE29}" presName="invisiNode" presStyleLbl="node1" presStyleIdx="2" presStyleCnt="3"/>
      <dgm:spPr/>
    </dgm:pt>
    <dgm:pt modelId="{176C83AB-8040-42BD-9E51-046D07DA8E5D}" type="pres">
      <dgm:prSet presAssocID="{36A1BC23-E828-4B7C-AC1C-3400DA87EE29}" presName="imagNode" presStyleLbl="fgImgPlace1" presStyleIdx="2" presStyleCnt="3"/>
      <dgm:spPr/>
    </dgm:pt>
  </dgm:ptLst>
  <dgm:cxnLst>
    <dgm:cxn modelId="{CA1643A8-11BA-4553-A1E8-B3C8F0E69715}" type="presOf" srcId="{FE24EE81-1EFB-44FA-84BD-9DC333B1E27D}" destId="{6C8D5D0F-48F1-48E7-8091-F64808C87F18}" srcOrd="0" destOrd="0" presId="urn:microsoft.com/office/officeart/2005/8/layout/pList2"/>
    <dgm:cxn modelId="{69767FF8-0AF7-4709-BE4E-81376C3DF1E7}" type="presOf" srcId="{7D130213-EEB3-47FA-B025-EE195B317F47}" destId="{CC34325D-D99D-48D7-B6C8-97B0E2AA73EB}" srcOrd="0" destOrd="0" presId="urn:microsoft.com/office/officeart/2005/8/layout/pList2"/>
    <dgm:cxn modelId="{E78ADF59-0E3B-49CD-9693-160994617DD6}" type="presOf" srcId="{4083DFE6-363B-45E1-B782-95EC3466C0E7}" destId="{C7F4E671-2585-406F-8126-9CCB20016FD3}" srcOrd="0" destOrd="0" presId="urn:microsoft.com/office/officeart/2005/8/layout/pList2"/>
    <dgm:cxn modelId="{3A4C1562-2FDA-48D6-B855-9139E309918B}" type="presOf" srcId="{32B0C4E7-BF1A-4C28-82FC-835F794B21AC}" destId="{2CD38C47-B1F3-4FD5-9B21-CD014B77A2E1}" srcOrd="0" destOrd="0" presId="urn:microsoft.com/office/officeart/2005/8/layout/pList2"/>
    <dgm:cxn modelId="{0AF85034-362F-49D2-99D8-6326A423DB77}" srcId="{4083DFE6-363B-45E1-B782-95EC3466C0E7}" destId="{4EDE71CF-DF62-4414-A797-A4E15D47AF03}" srcOrd="0" destOrd="0" parTransId="{00DC1C9F-5299-4F39-9FF8-F1129C22DF34}" sibTransId="{32B0C4E7-BF1A-4C28-82FC-835F794B21AC}"/>
    <dgm:cxn modelId="{B6565AFA-B074-48E1-B3F4-F49B79AF7E16}" type="presOf" srcId="{4EDE71CF-DF62-4414-A797-A4E15D47AF03}" destId="{128993CC-AE58-4B6E-89C5-BA5DD0A0AFD5}" srcOrd="0" destOrd="0" presId="urn:microsoft.com/office/officeart/2005/8/layout/pList2"/>
    <dgm:cxn modelId="{E82B1988-408D-42A2-A6DC-6602B3E72A80}" srcId="{4083DFE6-363B-45E1-B782-95EC3466C0E7}" destId="{FE24EE81-1EFB-44FA-84BD-9DC333B1E27D}" srcOrd="1" destOrd="0" parTransId="{78E1AA25-14EB-443C-9AD9-40ED20FA3809}" sibTransId="{7D130213-EEB3-47FA-B025-EE195B317F47}"/>
    <dgm:cxn modelId="{72980838-8B97-4660-9A60-A213ACF6A498}" type="presOf" srcId="{36A1BC23-E828-4B7C-AC1C-3400DA87EE29}" destId="{8A6C7D3C-C8F0-41AD-B23E-A3ECF9D4A205}" srcOrd="0" destOrd="0" presId="urn:microsoft.com/office/officeart/2005/8/layout/pList2"/>
    <dgm:cxn modelId="{24DDFCF7-6D76-4F54-8408-04E318FB0813}" srcId="{4083DFE6-363B-45E1-B782-95EC3466C0E7}" destId="{36A1BC23-E828-4B7C-AC1C-3400DA87EE29}" srcOrd="2" destOrd="0" parTransId="{48F13F93-FA2F-4AB6-B2A7-101C0E88B35D}" sibTransId="{D83096E9-7D02-48B8-A185-5DCF7B253474}"/>
    <dgm:cxn modelId="{EF22D08C-B5D0-4DA0-B4B7-7F32862C27E4}" type="presParOf" srcId="{C7F4E671-2585-406F-8126-9CCB20016FD3}" destId="{B736EC9F-D762-4973-B5E1-79E31FA1AEAC}" srcOrd="0" destOrd="0" presId="urn:microsoft.com/office/officeart/2005/8/layout/pList2"/>
    <dgm:cxn modelId="{FBEE697F-94E3-460D-86BA-612CBF2B1B59}" type="presParOf" srcId="{C7F4E671-2585-406F-8126-9CCB20016FD3}" destId="{47699371-A482-44EF-90A2-F212E5FFF684}" srcOrd="1" destOrd="0" presId="urn:microsoft.com/office/officeart/2005/8/layout/pList2"/>
    <dgm:cxn modelId="{DD0FB819-0B64-4A63-B581-7C963D83BE53}" type="presParOf" srcId="{47699371-A482-44EF-90A2-F212E5FFF684}" destId="{3ECBC04F-B51F-4F9C-B43E-CF92F0FC7B18}" srcOrd="0" destOrd="0" presId="urn:microsoft.com/office/officeart/2005/8/layout/pList2"/>
    <dgm:cxn modelId="{FDB0A0D1-9576-40A1-AABF-3328CEEAA532}" type="presParOf" srcId="{3ECBC04F-B51F-4F9C-B43E-CF92F0FC7B18}" destId="{128993CC-AE58-4B6E-89C5-BA5DD0A0AFD5}" srcOrd="0" destOrd="0" presId="urn:microsoft.com/office/officeart/2005/8/layout/pList2"/>
    <dgm:cxn modelId="{C5B37FAF-99A3-4CBD-AA6D-4529A939F5FE}" type="presParOf" srcId="{3ECBC04F-B51F-4F9C-B43E-CF92F0FC7B18}" destId="{0CDBA9BB-F62D-4BC8-9722-61356B0349FE}" srcOrd="1" destOrd="0" presId="urn:microsoft.com/office/officeart/2005/8/layout/pList2"/>
    <dgm:cxn modelId="{4C6C8B7D-BB44-42C1-9171-7EFF6B3A302F}" type="presParOf" srcId="{3ECBC04F-B51F-4F9C-B43E-CF92F0FC7B18}" destId="{267FAAE7-74CD-4ACF-890A-BF03B7639303}" srcOrd="2" destOrd="0" presId="urn:microsoft.com/office/officeart/2005/8/layout/pList2"/>
    <dgm:cxn modelId="{012834CB-7B82-4741-B40B-9D447B12F665}" type="presParOf" srcId="{47699371-A482-44EF-90A2-F212E5FFF684}" destId="{2CD38C47-B1F3-4FD5-9B21-CD014B77A2E1}" srcOrd="1" destOrd="0" presId="urn:microsoft.com/office/officeart/2005/8/layout/pList2"/>
    <dgm:cxn modelId="{3A207045-DDC6-41CD-B6F7-7D28AF08AAD6}" type="presParOf" srcId="{47699371-A482-44EF-90A2-F212E5FFF684}" destId="{2947E147-2310-41A6-8445-C5D64DBC9A9E}" srcOrd="2" destOrd="0" presId="urn:microsoft.com/office/officeart/2005/8/layout/pList2"/>
    <dgm:cxn modelId="{22A56F02-A8A6-432F-B2E5-1C3674E2CC58}" type="presParOf" srcId="{2947E147-2310-41A6-8445-C5D64DBC9A9E}" destId="{6C8D5D0F-48F1-48E7-8091-F64808C87F18}" srcOrd="0" destOrd="0" presId="urn:microsoft.com/office/officeart/2005/8/layout/pList2"/>
    <dgm:cxn modelId="{D94BCAAF-0FD0-400D-901A-3BA7AA74734E}" type="presParOf" srcId="{2947E147-2310-41A6-8445-C5D64DBC9A9E}" destId="{44CF0054-EF95-4B2B-9C07-68F5FB14C2D8}" srcOrd="1" destOrd="0" presId="urn:microsoft.com/office/officeart/2005/8/layout/pList2"/>
    <dgm:cxn modelId="{502FC758-2327-418E-9FFD-F06E31663959}" type="presParOf" srcId="{2947E147-2310-41A6-8445-C5D64DBC9A9E}" destId="{5934C509-5F31-43BF-A294-4929EF8894E1}" srcOrd="2" destOrd="0" presId="urn:microsoft.com/office/officeart/2005/8/layout/pList2"/>
    <dgm:cxn modelId="{4D6528F5-F3CE-43F2-B432-64D765D0ED11}" type="presParOf" srcId="{47699371-A482-44EF-90A2-F212E5FFF684}" destId="{CC34325D-D99D-48D7-B6C8-97B0E2AA73EB}" srcOrd="3" destOrd="0" presId="urn:microsoft.com/office/officeart/2005/8/layout/pList2"/>
    <dgm:cxn modelId="{1EC0D561-0654-4DBB-8383-E192A957FA4F}" type="presParOf" srcId="{47699371-A482-44EF-90A2-F212E5FFF684}" destId="{D8AC01C4-FE38-44FB-9572-C778A5E0E932}" srcOrd="4" destOrd="0" presId="urn:microsoft.com/office/officeart/2005/8/layout/pList2"/>
    <dgm:cxn modelId="{55939CEE-4640-4510-ADEE-DDC23DF86D97}" type="presParOf" srcId="{D8AC01C4-FE38-44FB-9572-C778A5E0E932}" destId="{8A6C7D3C-C8F0-41AD-B23E-A3ECF9D4A205}" srcOrd="0" destOrd="0" presId="urn:microsoft.com/office/officeart/2005/8/layout/pList2"/>
    <dgm:cxn modelId="{0CD0C338-55E5-4ED1-9536-C2FAE7C4A63F}" type="presParOf" srcId="{D8AC01C4-FE38-44FB-9572-C778A5E0E932}" destId="{1774A7F0-AFCA-4ACF-A7DC-66DAC3DE88F4}" srcOrd="1" destOrd="0" presId="urn:microsoft.com/office/officeart/2005/8/layout/pList2"/>
    <dgm:cxn modelId="{9FCE22ED-0C70-4A5B-A3F1-B728475327DB}" type="presParOf" srcId="{D8AC01C4-FE38-44FB-9572-C778A5E0E932}" destId="{176C83AB-8040-42BD-9E51-046D07DA8E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5815AD-D44E-4437-BD57-3A5BEFDCCE5B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1B0166-98C1-459A-BB2A-87DE85249A42}">
      <dgm:prSet phldrT="[Текст]" custT="1"/>
      <dgm:spPr/>
      <dgm:t>
        <a:bodyPr vert="horz" anchor="ctr" anchorCtr="1"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Геометрические тела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0D4A141-C6B1-45FD-BA5C-CE94B1A63A22}" type="parTrans" cxnId="{6CD7C985-A9D8-430F-B753-4141674E16FB}">
      <dgm:prSet/>
      <dgm:spPr/>
      <dgm:t>
        <a:bodyPr/>
        <a:lstStyle/>
        <a:p>
          <a:endParaRPr lang="ru-RU"/>
        </a:p>
      </dgm:t>
    </dgm:pt>
    <dgm:pt modelId="{362778E7-6447-48F4-8ABB-6C19E7894761}" type="sibTrans" cxnId="{6CD7C985-A9D8-430F-B753-4141674E16FB}">
      <dgm:prSet/>
      <dgm:spPr/>
      <dgm:t>
        <a:bodyPr/>
        <a:lstStyle/>
        <a:p>
          <a:endParaRPr lang="ru-RU"/>
        </a:p>
      </dgm:t>
    </dgm:pt>
    <dgm:pt modelId="{EE53E088-6EAA-4E6E-926C-721BCE38B7A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Тела вращения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71F1FBB-90D4-4B32-B0FC-897EDB1A3F12}" type="parTrans" cxnId="{3842A053-2FD1-4056-BFCB-B39994DB342D}">
      <dgm:prSet/>
      <dgm:spPr/>
      <dgm:t>
        <a:bodyPr/>
        <a:lstStyle/>
        <a:p>
          <a:endParaRPr lang="ru-RU"/>
        </a:p>
      </dgm:t>
    </dgm:pt>
    <dgm:pt modelId="{CFFF0D95-1743-4946-845A-42E81FFD93A9}" type="sibTrans" cxnId="{3842A053-2FD1-4056-BFCB-B39994DB342D}">
      <dgm:prSet/>
      <dgm:spPr/>
      <dgm:t>
        <a:bodyPr/>
        <a:lstStyle/>
        <a:p>
          <a:endParaRPr lang="ru-RU"/>
        </a:p>
      </dgm:t>
    </dgm:pt>
    <dgm:pt modelId="{2F17D6A1-BF76-4721-A644-5B4A6F339C8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Многогранники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9069769-D5C5-49AE-9ADF-81D31105CAAA}" type="parTrans" cxnId="{C9E46B43-8A95-4706-B2EF-3593C3AC11A1}">
      <dgm:prSet/>
      <dgm:spPr/>
      <dgm:t>
        <a:bodyPr/>
        <a:lstStyle/>
        <a:p>
          <a:endParaRPr lang="ru-RU"/>
        </a:p>
      </dgm:t>
    </dgm:pt>
    <dgm:pt modelId="{6160BD08-BB4D-4660-9683-9188C05DA781}" type="sibTrans" cxnId="{C9E46B43-8A95-4706-B2EF-3593C3AC11A1}">
      <dgm:prSet/>
      <dgm:spPr/>
      <dgm:t>
        <a:bodyPr/>
        <a:lstStyle/>
        <a:p>
          <a:endParaRPr lang="ru-RU"/>
        </a:p>
      </dgm:t>
    </dgm:pt>
    <dgm:pt modelId="{F0AC8137-0243-4D91-95A3-25AC2E99470A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Призмы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28EE03D-C046-4F45-8373-2F7A20EF65DF}" type="parTrans" cxnId="{9DFC9DAB-854B-4311-B7FD-5D98D9A6E1F0}">
      <dgm:prSet/>
      <dgm:spPr/>
      <dgm:t>
        <a:bodyPr/>
        <a:lstStyle/>
        <a:p>
          <a:endParaRPr lang="ru-RU"/>
        </a:p>
      </dgm:t>
    </dgm:pt>
    <dgm:pt modelId="{DE61731F-3F40-4EC4-B5C8-DD2079044D6A}" type="sibTrans" cxnId="{9DFC9DAB-854B-4311-B7FD-5D98D9A6E1F0}">
      <dgm:prSet/>
      <dgm:spPr/>
      <dgm:t>
        <a:bodyPr/>
        <a:lstStyle/>
        <a:p>
          <a:endParaRPr lang="ru-RU"/>
        </a:p>
      </dgm:t>
    </dgm:pt>
    <dgm:pt modelId="{E2335B57-1FF0-410E-BD23-3CE42B805719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Пирамиды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7568309-1B70-482F-861C-9DD881F5F5F6}" type="parTrans" cxnId="{688D9FF4-8DDB-4906-9FC1-F7B39AFDFA65}">
      <dgm:prSet/>
      <dgm:spPr/>
      <dgm:t>
        <a:bodyPr/>
        <a:lstStyle/>
        <a:p>
          <a:endParaRPr lang="ru-RU"/>
        </a:p>
      </dgm:t>
    </dgm:pt>
    <dgm:pt modelId="{393E5DB7-10E5-4E42-8D5B-B2271DEAFB6F}" type="sibTrans" cxnId="{688D9FF4-8DDB-4906-9FC1-F7B39AFDFA65}">
      <dgm:prSet/>
      <dgm:spPr/>
      <dgm:t>
        <a:bodyPr/>
        <a:lstStyle/>
        <a:p>
          <a:endParaRPr lang="ru-RU"/>
        </a:p>
      </dgm:t>
    </dgm:pt>
    <dgm:pt modelId="{5CBA3BB6-04EB-4D03-BE66-76175F01F4CE}" type="pres">
      <dgm:prSet presAssocID="{415815AD-D44E-4437-BD57-3A5BEFDCCE5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79D88-3EBA-4BB8-ABED-21EC17596878}" type="pres">
      <dgm:prSet presAssocID="{415815AD-D44E-4437-BD57-3A5BEFDCCE5B}" presName="hierFlow" presStyleCnt="0"/>
      <dgm:spPr/>
    </dgm:pt>
    <dgm:pt modelId="{F340606D-8FFC-467B-B11D-5F2DBD3F7AFA}" type="pres">
      <dgm:prSet presAssocID="{415815AD-D44E-4437-BD57-3A5BEFDCCE5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AF2D5B6-1DD8-452F-B8D7-A15249E1FF2E}" type="pres">
      <dgm:prSet presAssocID="{7D1B0166-98C1-459A-BB2A-87DE85249A42}" presName="Name14" presStyleCnt="0"/>
      <dgm:spPr/>
    </dgm:pt>
    <dgm:pt modelId="{075A6D31-3227-41BC-B4EB-ECB581FDDFE5}" type="pres">
      <dgm:prSet presAssocID="{7D1B0166-98C1-459A-BB2A-87DE85249A42}" presName="level1Shape" presStyleLbl="node0" presStyleIdx="0" presStyleCnt="1" custScaleX="219388" custScaleY="32739" custLinFactNeighborX="7644" custLinFactNeighborY="-29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CF8D2C-F357-41DD-BADB-95C284B50447}" type="pres">
      <dgm:prSet presAssocID="{7D1B0166-98C1-459A-BB2A-87DE85249A42}" presName="hierChild2" presStyleCnt="0"/>
      <dgm:spPr/>
    </dgm:pt>
    <dgm:pt modelId="{D419B540-370F-4945-B247-3E1BBDCD2C13}" type="pres">
      <dgm:prSet presAssocID="{C71F1FBB-90D4-4B32-B0FC-897EDB1A3F12}" presName="Name19" presStyleLbl="parChTrans1D2" presStyleIdx="0" presStyleCnt="2"/>
      <dgm:spPr/>
      <dgm:t>
        <a:bodyPr/>
        <a:lstStyle/>
        <a:p>
          <a:endParaRPr lang="ru-RU"/>
        </a:p>
      </dgm:t>
    </dgm:pt>
    <dgm:pt modelId="{CF98054B-D782-4851-A88D-FDA2E7949FD2}" type="pres">
      <dgm:prSet presAssocID="{EE53E088-6EAA-4E6E-926C-721BCE38B7A6}" presName="Name21" presStyleCnt="0"/>
      <dgm:spPr/>
    </dgm:pt>
    <dgm:pt modelId="{3E670DAF-50FB-4F2C-800E-26E9CFE2D790}" type="pres">
      <dgm:prSet presAssocID="{EE53E088-6EAA-4E6E-926C-721BCE38B7A6}" presName="level2Shape" presStyleLbl="node2" presStyleIdx="0" presStyleCnt="2" custScaleY="26499" custLinFactNeighborX="5476" custLinFactNeighborY="-33873"/>
      <dgm:spPr/>
      <dgm:t>
        <a:bodyPr/>
        <a:lstStyle/>
        <a:p>
          <a:endParaRPr lang="ru-RU"/>
        </a:p>
      </dgm:t>
    </dgm:pt>
    <dgm:pt modelId="{8831696B-BF7B-4250-A9DB-AB307F289A38}" type="pres">
      <dgm:prSet presAssocID="{EE53E088-6EAA-4E6E-926C-721BCE38B7A6}" presName="hierChild3" presStyleCnt="0"/>
      <dgm:spPr/>
    </dgm:pt>
    <dgm:pt modelId="{4360D9AB-2E4A-44B0-9F37-4D7CD2FF1C11}" type="pres">
      <dgm:prSet presAssocID="{79069769-D5C5-49AE-9ADF-81D31105CAAA}" presName="Name19" presStyleLbl="parChTrans1D2" presStyleIdx="1" presStyleCnt="2"/>
      <dgm:spPr/>
      <dgm:t>
        <a:bodyPr/>
        <a:lstStyle/>
        <a:p>
          <a:endParaRPr lang="ru-RU"/>
        </a:p>
      </dgm:t>
    </dgm:pt>
    <dgm:pt modelId="{3A708A02-081C-4E15-9F09-3599E44A7B76}" type="pres">
      <dgm:prSet presAssocID="{2F17D6A1-BF76-4721-A644-5B4A6F339C88}" presName="Name21" presStyleCnt="0"/>
      <dgm:spPr/>
    </dgm:pt>
    <dgm:pt modelId="{31D9BAB7-D00F-489B-BA4A-1BDCF6F0B144}" type="pres">
      <dgm:prSet presAssocID="{2F17D6A1-BF76-4721-A644-5B4A6F339C88}" presName="level2Shape" presStyleLbl="node2" presStyleIdx="1" presStyleCnt="2" custScaleY="26499" custLinFactNeighborX="-620" custLinFactNeighborY="-33873"/>
      <dgm:spPr/>
      <dgm:t>
        <a:bodyPr/>
        <a:lstStyle/>
        <a:p>
          <a:endParaRPr lang="ru-RU"/>
        </a:p>
      </dgm:t>
    </dgm:pt>
    <dgm:pt modelId="{4198CDA6-DF9B-49DB-82F0-08BBB6C4B08D}" type="pres">
      <dgm:prSet presAssocID="{2F17D6A1-BF76-4721-A644-5B4A6F339C88}" presName="hierChild3" presStyleCnt="0"/>
      <dgm:spPr/>
    </dgm:pt>
    <dgm:pt modelId="{8A7F0186-751A-44E0-9A92-36BD08B8B4DE}" type="pres">
      <dgm:prSet presAssocID="{828EE03D-C046-4F45-8373-2F7A20EF65DF}" presName="Name19" presStyleLbl="parChTrans1D3" presStyleIdx="0" presStyleCnt="2"/>
      <dgm:spPr/>
      <dgm:t>
        <a:bodyPr/>
        <a:lstStyle/>
        <a:p>
          <a:endParaRPr lang="ru-RU"/>
        </a:p>
      </dgm:t>
    </dgm:pt>
    <dgm:pt modelId="{3A7A0E2E-3178-40A4-AA67-6C2CF389A5C2}" type="pres">
      <dgm:prSet presAssocID="{F0AC8137-0243-4D91-95A3-25AC2E99470A}" presName="Name21" presStyleCnt="0"/>
      <dgm:spPr/>
    </dgm:pt>
    <dgm:pt modelId="{705E054C-3B73-406B-938D-29DDDCD6F01F}" type="pres">
      <dgm:prSet presAssocID="{F0AC8137-0243-4D91-95A3-25AC2E99470A}" presName="level2Shape" presStyleLbl="node3" presStyleIdx="0" presStyleCnt="2" custScaleX="66089" custScaleY="27954" custLinFactNeighborX="12875" custLinFactNeighborY="-61150"/>
      <dgm:spPr/>
      <dgm:t>
        <a:bodyPr/>
        <a:lstStyle/>
        <a:p>
          <a:endParaRPr lang="ru-RU"/>
        </a:p>
      </dgm:t>
    </dgm:pt>
    <dgm:pt modelId="{3BB99171-424B-4045-BB94-375FFC3D817D}" type="pres">
      <dgm:prSet presAssocID="{F0AC8137-0243-4D91-95A3-25AC2E99470A}" presName="hierChild3" presStyleCnt="0"/>
      <dgm:spPr/>
    </dgm:pt>
    <dgm:pt modelId="{9B32225E-3407-4599-8568-7F3B1C61EDAE}" type="pres">
      <dgm:prSet presAssocID="{C7568309-1B70-482F-861C-9DD881F5F5F6}" presName="Name19" presStyleLbl="parChTrans1D3" presStyleIdx="1" presStyleCnt="2"/>
      <dgm:spPr/>
      <dgm:t>
        <a:bodyPr/>
        <a:lstStyle/>
        <a:p>
          <a:endParaRPr lang="ru-RU"/>
        </a:p>
      </dgm:t>
    </dgm:pt>
    <dgm:pt modelId="{254CFE37-513F-43D3-A1E6-A63D6DBF931A}" type="pres">
      <dgm:prSet presAssocID="{E2335B57-1FF0-410E-BD23-3CE42B805719}" presName="Name21" presStyleCnt="0"/>
      <dgm:spPr/>
    </dgm:pt>
    <dgm:pt modelId="{FC1A4462-EEC7-47F1-B723-E371BBA7CE73}" type="pres">
      <dgm:prSet presAssocID="{E2335B57-1FF0-410E-BD23-3CE42B805719}" presName="level2Shape" presStyleLbl="node3" presStyleIdx="1" presStyleCnt="2" custScaleX="58868" custScaleY="27954" custLinFactNeighborX="-4927" custLinFactNeighborY="-61150"/>
      <dgm:spPr/>
      <dgm:t>
        <a:bodyPr/>
        <a:lstStyle/>
        <a:p>
          <a:endParaRPr lang="ru-RU"/>
        </a:p>
      </dgm:t>
    </dgm:pt>
    <dgm:pt modelId="{093BA867-BA00-444F-8553-66D57947AA4A}" type="pres">
      <dgm:prSet presAssocID="{E2335B57-1FF0-410E-BD23-3CE42B805719}" presName="hierChild3" presStyleCnt="0"/>
      <dgm:spPr/>
    </dgm:pt>
    <dgm:pt modelId="{4C162744-BB59-4D39-B793-6F30313F6B9A}" type="pres">
      <dgm:prSet presAssocID="{415815AD-D44E-4437-BD57-3A5BEFDCCE5B}" presName="bgShapesFlow" presStyleCnt="0"/>
      <dgm:spPr/>
    </dgm:pt>
  </dgm:ptLst>
  <dgm:cxnLst>
    <dgm:cxn modelId="{3842A053-2FD1-4056-BFCB-B39994DB342D}" srcId="{7D1B0166-98C1-459A-BB2A-87DE85249A42}" destId="{EE53E088-6EAA-4E6E-926C-721BCE38B7A6}" srcOrd="0" destOrd="0" parTransId="{C71F1FBB-90D4-4B32-B0FC-897EDB1A3F12}" sibTransId="{CFFF0D95-1743-4946-845A-42E81FFD93A9}"/>
    <dgm:cxn modelId="{9DFC9DAB-854B-4311-B7FD-5D98D9A6E1F0}" srcId="{2F17D6A1-BF76-4721-A644-5B4A6F339C88}" destId="{F0AC8137-0243-4D91-95A3-25AC2E99470A}" srcOrd="0" destOrd="0" parTransId="{828EE03D-C046-4F45-8373-2F7A20EF65DF}" sibTransId="{DE61731F-3F40-4EC4-B5C8-DD2079044D6A}"/>
    <dgm:cxn modelId="{14344272-D665-419C-8A0F-C3E8828A7472}" type="presOf" srcId="{828EE03D-C046-4F45-8373-2F7A20EF65DF}" destId="{8A7F0186-751A-44E0-9A92-36BD08B8B4DE}" srcOrd="0" destOrd="0" presId="urn:microsoft.com/office/officeart/2005/8/layout/hierarchy6"/>
    <dgm:cxn modelId="{A31D9517-7C4C-45E7-95C5-16DB5A532406}" type="presOf" srcId="{E2335B57-1FF0-410E-BD23-3CE42B805719}" destId="{FC1A4462-EEC7-47F1-B723-E371BBA7CE73}" srcOrd="0" destOrd="0" presId="urn:microsoft.com/office/officeart/2005/8/layout/hierarchy6"/>
    <dgm:cxn modelId="{44018EB2-982B-4691-B59B-6BEB673F0A55}" type="presOf" srcId="{2F17D6A1-BF76-4721-A644-5B4A6F339C88}" destId="{31D9BAB7-D00F-489B-BA4A-1BDCF6F0B144}" srcOrd="0" destOrd="0" presId="urn:microsoft.com/office/officeart/2005/8/layout/hierarchy6"/>
    <dgm:cxn modelId="{6CD7C985-A9D8-430F-B753-4141674E16FB}" srcId="{415815AD-D44E-4437-BD57-3A5BEFDCCE5B}" destId="{7D1B0166-98C1-459A-BB2A-87DE85249A42}" srcOrd="0" destOrd="0" parTransId="{40D4A141-C6B1-45FD-BA5C-CE94B1A63A22}" sibTransId="{362778E7-6447-48F4-8ABB-6C19E7894761}"/>
    <dgm:cxn modelId="{11B06371-3B7B-49E6-94FA-3BE3B4DC0C8E}" type="presOf" srcId="{EE53E088-6EAA-4E6E-926C-721BCE38B7A6}" destId="{3E670DAF-50FB-4F2C-800E-26E9CFE2D790}" srcOrd="0" destOrd="0" presId="urn:microsoft.com/office/officeart/2005/8/layout/hierarchy6"/>
    <dgm:cxn modelId="{33450D27-88C7-4A04-A615-D730A1F96D44}" type="presOf" srcId="{7D1B0166-98C1-459A-BB2A-87DE85249A42}" destId="{075A6D31-3227-41BC-B4EB-ECB581FDDFE5}" srcOrd="0" destOrd="0" presId="urn:microsoft.com/office/officeart/2005/8/layout/hierarchy6"/>
    <dgm:cxn modelId="{BF184C30-9F41-41C5-B96B-FB63C4751477}" type="presOf" srcId="{F0AC8137-0243-4D91-95A3-25AC2E99470A}" destId="{705E054C-3B73-406B-938D-29DDDCD6F01F}" srcOrd="0" destOrd="0" presId="urn:microsoft.com/office/officeart/2005/8/layout/hierarchy6"/>
    <dgm:cxn modelId="{688D9FF4-8DDB-4906-9FC1-F7B39AFDFA65}" srcId="{2F17D6A1-BF76-4721-A644-5B4A6F339C88}" destId="{E2335B57-1FF0-410E-BD23-3CE42B805719}" srcOrd="1" destOrd="0" parTransId="{C7568309-1B70-482F-861C-9DD881F5F5F6}" sibTransId="{393E5DB7-10E5-4E42-8D5B-B2271DEAFB6F}"/>
    <dgm:cxn modelId="{58441385-A85C-4F87-A3D3-00155FAAFE21}" type="presOf" srcId="{79069769-D5C5-49AE-9ADF-81D31105CAAA}" destId="{4360D9AB-2E4A-44B0-9F37-4D7CD2FF1C11}" srcOrd="0" destOrd="0" presId="urn:microsoft.com/office/officeart/2005/8/layout/hierarchy6"/>
    <dgm:cxn modelId="{C9E46B43-8A95-4706-B2EF-3593C3AC11A1}" srcId="{7D1B0166-98C1-459A-BB2A-87DE85249A42}" destId="{2F17D6A1-BF76-4721-A644-5B4A6F339C88}" srcOrd="1" destOrd="0" parTransId="{79069769-D5C5-49AE-9ADF-81D31105CAAA}" sibTransId="{6160BD08-BB4D-4660-9683-9188C05DA781}"/>
    <dgm:cxn modelId="{DFA509F2-68C4-4A35-BC1C-F73F93807625}" type="presOf" srcId="{C71F1FBB-90D4-4B32-B0FC-897EDB1A3F12}" destId="{D419B540-370F-4945-B247-3E1BBDCD2C13}" srcOrd="0" destOrd="0" presId="urn:microsoft.com/office/officeart/2005/8/layout/hierarchy6"/>
    <dgm:cxn modelId="{C0C56140-03ED-4C2F-A221-63D8C8D2F8A6}" type="presOf" srcId="{415815AD-D44E-4437-BD57-3A5BEFDCCE5B}" destId="{5CBA3BB6-04EB-4D03-BE66-76175F01F4CE}" srcOrd="0" destOrd="0" presId="urn:microsoft.com/office/officeart/2005/8/layout/hierarchy6"/>
    <dgm:cxn modelId="{B90A2555-0321-4FBD-8474-35ECA2B0E2B4}" type="presOf" srcId="{C7568309-1B70-482F-861C-9DD881F5F5F6}" destId="{9B32225E-3407-4599-8568-7F3B1C61EDAE}" srcOrd="0" destOrd="0" presId="urn:microsoft.com/office/officeart/2005/8/layout/hierarchy6"/>
    <dgm:cxn modelId="{FA2D172D-8BA8-4BBA-892A-8CEC7E182607}" type="presParOf" srcId="{5CBA3BB6-04EB-4D03-BE66-76175F01F4CE}" destId="{24D79D88-3EBA-4BB8-ABED-21EC17596878}" srcOrd="0" destOrd="0" presId="urn:microsoft.com/office/officeart/2005/8/layout/hierarchy6"/>
    <dgm:cxn modelId="{ED57694F-BC2A-469C-A9B7-CF004BF5B1A0}" type="presParOf" srcId="{24D79D88-3EBA-4BB8-ABED-21EC17596878}" destId="{F340606D-8FFC-467B-B11D-5F2DBD3F7AFA}" srcOrd="0" destOrd="0" presId="urn:microsoft.com/office/officeart/2005/8/layout/hierarchy6"/>
    <dgm:cxn modelId="{C0A0DE75-1C9F-4470-A95E-2CE88405F390}" type="presParOf" srcId="{F340606D-8FFC-467B-B11D-5F2DBD3F7AFA}" destId="{8AF2D5B6-1DD8-452F-B8D7-A15249E1FF2E}" srcOrd="0" destOrd="0" presId="urn:microsoft.com/office/officeart/2005/8/layout/hierarchy6"/>
    <dgm:cxn modelId="{37DDF792-3B97-4622-8FE1-7955BAA802EE}" type="presParOf" srcId="{8AF2D5B6-1DD8-452F-B8D7-A15249E1FF2E}" destId="{075A6D31-3227-41BC-B4EB-ECB581FDDFE5}" srcOrd="0" destOrd="0" presId="urn:microsoft.com/office/officeart/2005/8/layout/hierarchy6"/>
    <dgm:cxn modelId="{C5E37F08-49AE-4C3F-B0A6-9D465DC680AD}" type="presParOf" srcId="{8AF2D5B6-1DD8-452F-B8D7-A15249E1FF2E}" destId="{5ACF8D2C-F357-41DD-BADB-95C284B50447}" srcOrd="1" destOrd="0" presId="urn:microsoft.com/office/officeart/2005/8/layout/hierarchy6"/>
    <dgm:cxn modelId="{9FD94705-9518-421E-823E-FF6952216475}" type="presParOf" srcId="{5ACF8D2C-F357-41DD-BADB-95C284B50447}" destId="{D419B540-370F-4945-B247-3E1BBDCD2C13}" srcOrd="0" destOrd="0" presId="urn:microsoft.com/office/officeart/2005/8/layout/hierarchy6"/>
    <dgm:cxn modelId="{1A25536E-B3EC-4521-99DE-201DA9EF6760}" type="presParOf" srcId="{5ACF8D2C-F357-41DD-BADB-95C284B50447}" destId="{CF98054B-D782-4851-A88D-FDA2E7949FD2}" srcOrd="1" destOrd="0" presId="urn:microsoft.com/office/officeart/2005/8/layout/hierarchy6"/>
    <dgm:cxn modelId="{7C4CA7FE-B9BD-4B8A-8D11-0CBA4F660AC5}" type="presParOf" srcId="{CF98054B-D782-4851-A88D-FDA2E7949FD2}" destId="{3E670DAF-50FB-4F2C-800E-26E9CFE2D790}" srcOrd="0" destOrd="0" presId="urn:microsoft.com/office/officeart/2005/8/layout/hierarchy6"/>
    <dgm:cxn modelId="{19AA41CD-FC93-44B5-AAF5-9182468928F0}" type="presParOf" srcId="{CF98054B-D782-4851-A88D-FDA2E7949FD2}" destId="{8831696B-BF7B-4250-A9DB-AB307F289A38}" srcOrd="1" destOrd="0" presId="urn:microsoft.com/office/officeart/2005/8/layout/hierarchy6"/>
    <dgm:cxn modelId="{3BEE4676-BA8A-429E-9238-2E74E7545463}" type="presParOf" srcId="{5ACF8D2C-F357-41DD-BADB-95C284B50447}" destId="{4360D9AB-2E4A-44B0-9F37-4D7CD2FF1C11}" srcOrd="2" destOrd="0" presId="urn:microsoft.com/office/officeart/2005/8/layout/hierarchy6"/>
    <dgm:cxn modelId="{B1993DC7-E811-4664-BE7F-624E8E7B3BB3}" type="presParOf" srcId="{5ACF8D2C-F357-41DD-BADB-95C284B50447}" destId="{3A708A02-081C-4E15-9F09-3599E44A7B76}" srcOrd="3" destOrd="0" presId="urn:microsoft.com/office/officeart/2005/8/layout/hierarchy6"/>
    <dgm:cxn modelId="{EF0F26F9-CDA8-4260-B7B1-464414CC2E76}" type="presParOf" srcId="{3A708A02-081C-4E15-9F09-3599E44A7B76}" destId="{31D9BAB7-D00F-489B-BA4A-1BDCF6F0B144}" srcOrd="0" destOrd="0" presId="urn:microsoft.com/office/officeart/2005/8/layout/hierarchy6"/>
    <dgm:cxn modelId="{6F846F28-2419-4557-957D-F2A929C81A9D}" type="presParOf" srcId="{3A708A02-081C-4E15-9F09-3599E44A7B76}" destId="{4198CDA6-DF9B-49DB-82F0-08BBB6C4B08D}" srcOrd="1" destOrd="0" presId="urn:microsoft.com/office/officeart/2005/8/layout/hierarchy6"/>
    <dgm:cxn modelId="{8D4B1956-E4E9-4E71-A370-978D809FC77C}" type="presParOf" srcId="{4198CDA6-DF9B-49DB-82F0-08BBB6C4B08D}" destId="{8A7F0186-751A-44E0-9A92-36BD08B8B4DE}" srcOrd="0" destOrd="0" presId="urn:microsoft.com/office/officeart/2005/8/layout/hierarchy6"/>
    <dgm:cxn modelId="{B0A7192D-CDBA-4B80-917A-3EE369FFC7CA}" type="presParOf" srcId="{4198CDA6-DF9B-49DB-82F0-08BBB6C4B08D}" destId="{3A7A0E2E-3178-40A4-AA67-6C2CF389A5C2}" srcOrd="1" destOrd="0" presId="urn:microsoft.com/office/officeart/2005/8/layout/hierarchy6"/>
    <dgm:cxn modelId="{EDCBB839-DF15-4B64-9841-E6FEE9BC0947}" type="presParOf" srcId="{3A7A0E2E-3178-40A4-AA67-6C2CF389A5C2}" destId="{705E054C-3B73-406B-938D-29DDDCD6F01F}" srcOrd="0" destOrd="0" presId="urn:microsoft.com/office/officeart/2005/8/layout/hierarchy6"/>
    <dgm:cxn modelId="{8D1CE805-6EFE-429C-940C-4D0C9BD2AD12}" type="presParOf" srcId="{3A7A0E2E-3178-40A4-AA67-6C2CF389A5C2}" destId="{3BB99171-424B-4045-BB94-375FFC3D817D}" srcOrd="1" destOrd="0" presId="urn:microsoft.com/office/officeart/2005/8/layout/hierarchy6"/>
    <dgm:cxn modelId="{431C2F09-8FD2-4BE3-94EB-00E28063D274}" type="presParOf" srcId="{4198CDA6-DF9B-49DB-82F0-08BBB6C4B08D}" destId="{9B32225E-3407-4599-8568-7F3B1C61EDAE}" srcOrd="2" destOrd="0" presId="urn:microsoft.com/office/officeart/2005/8/layout/hierarchy6"/>
    <dgm:cxn modelId="{652D497B-3F33-4359-A1B4-5798873C2863}" type="presParOf" srcId="{4198CDA6-DF9B-49DB-82F0-08BBB6C4B08D}" destId="{254CFE37-513F-43D3-A1E6-A63D6DBF931A}" srcOrd="3" destOrd="0" presId="urn:microsoft.com/office/officeart/2005/8/layout/hierarchy6"/>
    <dgm:cxn modelId="{510BC257-771A-4A4F-A8B8-D4A67948CC5D}" type="presParOf" srcId="{254CFE37-513F-43D3-A1E6-A63D6DBF931A}" destId="{FC1A4462-EEC7-47F1-B723-E371BBA7CE73}" srcOrd="0" destOrd="0" presId="urn:microsoft.com/office/officeart/2005/8/layout/hierarchy6"/>
    <dgm:cxn modelId="{FF55FC74-3827-4E90-8CDE-A1150B4CCDB1}" type="presParOf" srcId="{254CFE37-513F-43D3-A1E6-A63D6DBF931A}" destId="{093BA867-BA00-444F-8553-66D57947AA4A}" srcOrd="1" destOrd="0" presId="urn:microsoft.com/office/officeart/2005/8/layout/hierarchy6"/>
    <dgm:cxn modelId="{2FA39A7C-3557-49BD-A8C1-E7C67F71F1A9}" type="presParOf" srcId="{5CBA3BB6-04EB-4D03-BE66-76175F01F4CE}" destId="{4C162744-BB59-4D39-B793-6F30313F6B9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601DA9-F63C-4C56-9D3C-484AE1EF4E53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65618B-1CA8-4A3D-8C32-60F8CC1A2B3E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Многогранники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8385AB-F1D3-470C-9C9A-B8342A6B9E7A}" type="parTrans" cxnId="{3FBC2803-20B1-4B4F-9749-489FAAB55833}">
      <dgm:prSet/>
      <dgm:spPr/>
      <dgm:t>
        <a:bodyPr/>
        <a:lstStyle/>
        <a:p>
          <a:pPr algn="ctr"/>
          <a:endParaRPr lang="ru-RU"/>
        </a:p>
      </dgm:t>
    </dgm:pt>
    <dgm:pt modelId="{9E54F409-E982-48D3-8159-3DEEB4F89374}" type="sibTrans" cxnId="{3FBC2803-20B1-4B4F-9749-489FAAB55833}">
      <dgm:prSet/>
      <dgm:spPr/>
      <dgm:t>
        <a:bodyPr/>
        <a:lstStyle/>
        <a:p>
          <a:pPr algn="ctr"/>
          <a:endParaRPr lang="ru-RU"/>
        </a:p>
      </dgm:t>
    </dgm:pt>
    <dgm:pt modelId="{BA939AE7-1BD5-4710-B08D-44E57D14E330}">
      <dgm:prSet phldrT="[Текст]" phldr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dirty="0"/>
        </a:p>
      </dgm:t>
    </dgm:pt>
    <dgm:pt modelId="{8500C276-1953-4CE9-97DB-ECD8CA9759DE}" type="parTrans" cxnId="{D0623CF9-5E53-4C56-9BE0-F0BB5600B6EF}">
      <dgm:prSet/>
      <dgm:spPr/>
      <dgm:t>
        <a:bodyPr/>
        <a:lstStyle/>
        <a:p>
          <a:pPr algn="ctr"/>
          <a:endParaRPr lang="ru-RU"/>
        </a:p>
      </dgm:t>
    </dgm:pt>
    <dgm:pt modelId="{5AAE7EEE-62B4-44AB-BEDC-0726A422AF92}" type="sibTrans" cxnId="{D0623CF9-5E53-4C56-9BE0-F0BB5600B6EF}">
      <dgm:prSet/>
      <dgm:spPr/>
      <dgm:t>
        <a:bodyPr/>
        <a:lstStyle/>
        <a:p>
          <a:pPr algn="ctr"/>
          <a:endParaRPr lang="ru-RU"/>
        </a:p>
      </dgm:t>
    </dgm:pt>
    <dgm:pt modelId="{AE942F85-FB6C-4394-BE96-F5DCC3EACDAB}">
      <dgm:prSet phldrT="[Текст]" phldr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0898A220-248B-4EF0-B013-62B930E59FF7}" type="parTrans" cxnId="{6939BF5E-52D5-4AF1-9052-FFD7E009328D}">
      <dgm:prSet/>
      <dgm:spPr/>
      <dgm:t>
        <a:bodyPr/>
        <a:lstStyle/>
        <a:p>
          <a:pPr algn="ctr"/>
          <a:endParaRPr lang="ru-RU"/>
        </a:p>
      </dgm:t>
    </dgm:pt>
    <dgm:pt modelId="{246D5977-44BF-490C-B7D1-9F2B2FE700B8}" type="sibTrans" cxnId="{6939BF5E-52D5-4AF1-9052-FFD7E009328D}">
      <dgm:prSet/>
      <dgm:spPr/>
      <dgm:t>
        <a:bodyPr/>
        <a:lstStyle/>
        <a:p>
          <a:pPr algn="ctr"/>
          <a:endParaRPr lang="ru-RU"/>
        </a:p>
      </dgm:t>
    </dgm:pt>
    <dgm:pt modelId="{CB6A82B7-0DA6-482D-B12D-B396AB05A4BE}" type="pres">
      <dgm:prSet presAssocID="{45601DA9-F63C-4C56-9D3C-484AE1EF4E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AC321E-28AB-425E-9818-F01216DB02ED}" type="pres">
      <dgm:prSet presAssocID="{9D65618B-1CA8-4A3D-8C32-60F8CC1A2B3E}" presName="vertOne" presStyleCnt="0"/>
      <dgm:spPr/>
      <dgm:t>
        <a:bodyPr/>
        <a:lstStyle/>
        <a:p>
          <a:endParaRPr lang="ru-RU"/>
        </a:p>
      </dgm:t>
    </dgm:pt>
    <dgm:pt modelId="{51D1924A-986E-4818-8B18-20A25BE8A0C0}" type="pres">
      <dgm:prSet presAssocID="{9D65618B-1CA8-4A3D-8C32-60F8CC1A2B3E}" presName="txOne" presStyleLbl="node0" presStyleIdx="0" presStyleCnt="1" custScaleY="37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2A6F0-55EA-44A7-A4ED-24AA28587703}" type="pres">
      <dgm:prSet presAssocID="{9D65618B-1CA8-4A3D-8C32-60F8CC1A2B3E}" presName="parTransOne" presStyleCnt="0"/>
      <dgm:spPr/>
      <dgm:t>
        <a:bodyPr/>
        <a:lstStyle/>
        <a:p>
          <a:endParaRPr lang="ru-RU"/>
        </a:p>
      </dgm:t>
    </dgm:pt>
    <dgm:pt modelId="{A062AFF1-EE0B-478C-8E43-72D625672D7E}" type="pres">
      <dgm:prSet presAssocID="{9D65618B-1CA8-4A3D-8C32-60F8CC1A2B3E}" presName="horzOne" presStyleCnt="0"/>
      <dgm:spPr/>
      <dgm:t>
        <a:bodyPr/>
        <a:lstStyle/>
        <a:p>
          <a:endParaRPr lang="ru-RU"/>
        </a:p>
      </dgm:t>
    </dgm:pt>
    <dgm:pt modelId="{51AEF0F0-B51A-4F89-A7FD-402AEE6CC06D}" type="pres">
      <dgm:prSet presAssocID="{BA939AE7-1BD5-4710-B08D-44E57D14E330}" presName="vertTwo" presStyleCnt="0"/>
      <dgm:spPr/>
      <dgm:t>
        <a:bodyPr/>
        <a:lstStyle/>
        <a:p>
          <a:endParaRPr lang="ru-RU"/>
        </a:p>
      </dgm:t>
    </dgm:pt>
    <dgm:pt modelId="{BF3A0F3B-87DD-495A-9097-98E738D75A86}" type="pres">
      <dgm:prSet presAssocID="{BA939AE7-1BD5-4710-B08D-44E57D14E330}" presName="txTwo" presStyleLbl="node2" presStyleIdx="0" presStyleCnt="2" custScaleX="82268" custScaleY="73735" custLinFactNeighborX="3403" custLinFactNeighborY="-9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6490F-FC52-44FB-88B0-948505DB54F1}" type="pres">
      <dgm:prSet presAssocID="{BA939AE7-1BD5-4710-B08D-44E57D14E330}" presName="horzTwo" presStyleCnt="0"/>
      <dgm:spPr/>
      <dgm:t>
        <a:bodyPr/>
        <a:lstStyle/>
        <a:p>
          <a:endParaRPr lang="ru-RU"/>
        </a:p>
      </dgm:t>
    </dgm:pt>
    <dgm:pt modelId="{73870CB0-5232-4DE9-8A81-BC662A375317}" type="pres">
      <dgm:prSet presAssocID="{5AAE7EEE-62B4-44AB-BEDC-0726A422AF92}" presName="sibSpaceTwo" presStyleCnt="0"/>
      <dgm:spPr/>
      <dgm:t>
        <a:bodyPr/>
        <a:lstStyle/>
        <a:p>
          <a:endParaRPr lang="ru-RU"/>
        </a:p>
      </dgm:t>
    </dgm:pt>
    <dgm:pt modelId="{6C58DFDA-0638-4C15-9894-5B6AF4656C13}" type="pres">
      <dgm:prSet presAssocID="{AE942F85-FB6C-4394-BE96-F5DCC3EACDAB}" presName="vertTwo" presStyleCnt="0"/>
      <dgm:spPr/>
      <dgm:t>
        <a:bodyPr/>
        <a:lstStyle/>
        <a:p>
          <a:endParaRPr lang="ru-RU"/>
        </a:p>
      </dgm:t>
    </dgm:pt>
    <dgm:pt modelId="{2172F2A0-D9BB-48A1-A1A1-3EEC340ABDDE}" type="pres">
      <dgm:prSet presAssocID="{AE942F85-FB6C-4394-BE96-F5DCC3EACDAB}" presName="txTwo" presStyleLbl="node2" presStyleIdx="1" presStyleCnt="2" custScaleX="82268" custScaleY="73687" custLinFactNeighborX="-4009" custLinFactNeighborY="-10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93A40-523D-4A82-9142-8428779AC341}" type="pres">
      <dgm:prSet presAssocID="{AE942F85-FB6C-4394-BE96-F5DCC3EACDAB}" presName="horzTwo" presStyleCnt="0"/>
      <dgm:spPr/>
      <dgm:t>
        <a:bodyPr/>
        <a:lstStyle/>
        <a:p>
          <a:endParaRPr lang="ru-RU"/>
        </a:p>
      </dgm:t>
    </dgm:pt>
  </dgm:ptLst>
  <dgm:cxnLst>
    <dgm:cxn modelId="{D0623CF9-5E53-4C56-9BE0-F0BB5600B6EF}" srcId="{9D65618B-1CA8-4A3D-8C32-60F8CC1A2B3E}" destId="{BA939AE7-1BD5-4710-B08D-44E57D14E330}" srcOrd="0" destOrd="0" parTransId="{8500C276-1953-4CE9-97DB-ECD8CA9759DE}" sibTransId="{5AAE7EEE-62B4-44AB-BEDC-0726A422AF92}"/>
    <dgm:cxn modelId="{A5F4094D-47B6-4FB6-812D-CEA68691C4FF}" type="presOf" srcId="{BA939AE7-1BD5-4710-B08D-44E57D14E330}" destId="{BF3A0F3B-87DD-495A-9097-98E738D75A86}" srcOrd="0" destOrd="0" presId="urn:microsoft.com/office/officeart/2005/8/layout/hierarchy4"/>
    <dgm:cxn modelId="{74686333-24CC-4404-A44A-1CAC5549FC35}" type="presOf" srcId="{9D65618B-1CA8-4A3D-8C32-60F8CC1A2B3E}" destId="{51D1924A-986E-4818-8B18-20A25BE8A0C0}" srcOrd="0" destOrd="0" presId="urn:microsoft.com/office/officeart/2005/8/layout/hierarchy4"/>
    <dgm:cxn modelId="{8BFDF5C5-233D-4472-909E-004A0DC75D28}" type="presOf" srcId="{AE942F85-FB6C-4394-BE96-F5DCC3EACDAB}" destId="{2172F2A0-D9BB-48A1-A1A1-3EEC340ABDDE}" srcOrd="0" destOrd="0" presId="urn:microsoft.com/office/officeart/2005/8/layout/hierarchy4"/>
    <dgm:cxn modelId="{3FBC2803-20B1-4B4F-9749-489FAAB55833}" srcId="{45601DA9-F63C-4C56-9D3C-484AE1EF4E53}" destId="{9D65618B-1CA8-4A3D-8C32-60F8CC1A2B3E}" srcOrd="0" destOrd="0" parTransId="{638385AB-F1D3-470C-9C9A-B8342A6B9E7A}" sibTransId="{9E54F409-E982-48D3-8159-3DEEB4F89374}"/>
    <dgm:cxn modelId="{B56401AB-5E7C-4D1E-8E08-DD19A69DF833}" type="presOf" srcId="{45601DA9-F63C-4C56-9D3C-484AE1EF4E53}" destId="{CB6A82B7-0DA6-482D-B12D-B396AB05A4BE}" srcOrd="0" destOrd="0" presId="urn:microsoft.com/office/officeart/2005/8/layout/hierarchy4"/>
    <dgm:cxn modelId="{6939BF5E-52D5-4AF1-9052-FFD7E009328D}" srcId="{9D65618B-1CA8-4A3D-8C32-60F8CC1A2B3E}" destId="{AE942F85-FB6C-4394-BE96-F5DCC3EACDAB}" srcOrd="1" destOrd="0" parTransId="{0898A220-248B-4EF0-B013-62B930E59FF7}" sibTransId="{246D5977-44BF-490C-B7D1-9F2B2FE700B8}"/>
    <dgm:cxn modelId="{0B6839AE-91DF-48CC-B643-4DAC0128C8F5}" type="presParOf" srcId="{CB6A82B7-0DA6-482D-B12D-B396AB05A4BE}" destId="{54AC321E-28AB-425E-9818-F01216DB02ED}" srcOrd="0" destOrd="0" presId="urn:microsoft.com/office/officeart/2005/8/layout/hierarchy4"/>
    <dgm:cxn modelId="{BD40256C-9FB9-446A-9266-F3586708471A}" type="presParOf" srcId="{54AC321E-28AB-425E-9818-F01216DB02ED}" destId="{51D1924A-986E-4818-8B18-20A25BE8A0C0}" srcOrd="0" destOrd="0" presId="urn:microsoft.com/office/officeart/2005/8/layout/hierarchy4"/>
    <dgm:cxn modelId="{B477E945-A0D6-400A-B243-DF9346FE7DA2}" type="presParOf" srcId="{54AC321E-28AB-425E-9818-F01216DB02ED}" destId="{8272A6F0-55EA-44A7-A4ED-24AA28587703}" srcOrd="1" destOrd="0" presId="urn:microsoft.com/office/officeart/2005/8/layout/hierarchy4"/>
    <dgm:cxn modelId="{09E51BBA-5B41-4B84-8C0E-1A1E81F57717}" type="presParOf" srcId="{54AC321E-28AB-425E-9818-F01216DB02ED}" destId="{A062AFF1-EE0B-478C-8E43-72D625672D7E}" srcOrd="2" destOrd="0" presId="urn:microsoft.com/office/officeart/2005/8/layout/hierarchy4"/>
    <dgm:cxn modelId="{F220CA51-E88D-49A6-854F-5591C8C8DFC2}" type="presParOf" srcId="{A062AFF1-EE0B-478C-8E43-72D625672D7E}" destId="{51AEF0F0-B51A-4F89-A7FD-402AEE6CC06D}" srcOrd="0" destOrd="0" presId="urn:microsoft.com/office/officeart/2005/8/layout/hierarchy4"/>
    <dgm:cxn modelId="{7906B083-E4CA-4C80-9E36-B5293B8C2847}" type="presParOf" srcId="{51AEF0F0-B51A-4F89-A7FD-402AEE6CC06D}" destId="{BF3A0F3B-87DD-495A-9097-98E738D75A86}" srcOrd="0" destOrd="0" presId="urn:microsoft.com/office/officeart/2005/8/layout/hierarchy4"/>
    <dgm:cxn modelId="{E05579C6-6AB5-4BC3-B37A-6735ED140349}" type="presParOf" srcId="{51AEF0F0-B51A-4F89-A7FD-402AEE6CC06D}" destId="{5AA6490F-FC52-44FB-88B0-948505DB54F1}" srcOrd="1" destOrd="0" presId="urn:microsoft.com/office/officeart/2005/8/layout/hierarchy4"/>
    <dgm:cxn modelId="{E29A24DD-5862-4AD6-818C-EF35842DE605}" type="presParOf" srcId="{A062AFF1-EE0B-478C-8E43-72D625672D7E}" destId="{73870CB0-5232-4DE9-8A81-BC662A375317}" srcOrd="1" destOrd="0" presId="urn:microsoft.com/office/officeart/2005/8/layout/hierarchy4"/>
    <dgm:cxn modelId="{303ED494-E920-462A-B062-829086A28576}" type="presParOf" srcId="{A062AFF1-EE0B-478C-8E43-72D625672D7E}" destId="{6C58DFDA-0638-4C15-9894-5B6AF4656C13}" srcOrd="2" destOrd="0" presId="urn:microsoft.com/office/officeart/2005/8/layout/hierarchy4"/>
    <dgm:cxn modelId="{72D12A5F-B260-41FA-842A-975FA5738BFE}" type="presParOf" srcId="{6C58DFDA-0638-4C15-9894-5B6AF4656C13}" destId="{2172F2A0-D9BB-48A1-A1A1-3EEC340ABDDE}" srcOrd="0" destOrd="0" presId="urn:microsoft.com/office/officeart/2005/8/layout/hierarchy4"/>
    <dgm:cxn modelId="{8FE97E35-3E82-4A23-85B1-28DEB69E0DA9}" type="presParOf" srcId="{6C58DFDA-0638-4C15-9894-5B6AF4656C13}" destId="{43A93A40-523D-4A82-9142-8428779AC3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6EC9F-D762-4973-B5E1-79E31FA1AEAC}">
      <dsp:nvSpPr>
        <dsp:cNvPr id="0" name=""/>
        <dsp:cNvSpPr/>
      </dsp:nvSpPr>
      <dsp:spPr>
        <a:xfrm>
          <a:off x="0" y="0"/>
          <a:ext cx="8598834" cy="1828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FAAE7-74CD-4ACF-890A-BF03B7639303}">
      <dsp:nvSpPr>
        <dsp:cNvPr id="0" name=""/>
        <dsp:cNvSpPr/>
      </dsp:nvSpPr>
      <dsp:spPr>
        <a:xfrm>
          <a:off x="257965" y="243840"/>
          <a:ext cx="2525907" cy="134112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8993CC-AE58-4B6E-89C5-BA5DD0A0AFD5}">
      <dsp:nvSpPr>
        <dsp:cNvPr id="0" name=""/>
        <dsp:cNvSpPr/>
      </dsp:nvSpPr>
      <dsp:spPr>
        <a:xfrm rot="10800000">
          <a:off x="257965" y="1828799"/>
          <a:ext cx="2525907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 val="4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𝐴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𝐵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𝐶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𝐷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𝐸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𝐹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𝐺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𝐻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𝐼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𝐽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</m:oMath>
            </m:oMathPara>
          </a14:m>
          <a:endParaRPr lang="en-US" sz="18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𝐾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𝐿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𝑀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𝑁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𝑂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𝑃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𝑄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𝑅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𝑆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</m:oMath>
            </m:oMathPara>
          </a14:m>
          <a:endParaRPr lang="en-US" sz="1800" b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𝑇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𝑉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𝑊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𝑋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𝑌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𝑍</m:t>
                </m:r>
              </m:oMath>
            </m:oMathPara>
          </a14:m>
          <a:endParaRPr lang="ru-RU" sz="1800" kern="1200" dirty="0"/>
        </a:p>
      </dsp:txBody>
      <dsp:txXfrm rot="10800000">
        <a:off x="326705" y="1828799"/>
        <a:ext cx="2388427" cy="2166460"/>
      </dsp:txXfrm>
    </dsp:sp>
    <dsp:sp modelId="{5934C509-5F31-43BF-A294-4929EF8894E1}">
      <dsp:nvSpPr>
        <dsp:cNvPr id="0" name=""/>
        <dsp:cNvSpPr/>
      </dsp:nvSpPr>
      <dsp:spPr>
        <a:xfrm>
          <a:off x="3036463" y="243840"/>
          <a:ext cx="2525907" cy="134112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8D5D0F-48F1-48E7-8091-F64808C87F18}">
      <dsp:nvSpPr>
        <dsp:cNvPr id="0" name=""/>
        <dsp:cNvSpPr/>
      </dsp:nvSpPr>
      <dsp:spPr>
        <a:xfrm rot="10800000">
          <a:off x="3036463" y="1828799"/>
          <a:ext cx="2525907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 val="47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𝑎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𝑏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𝑐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𝑑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𝑒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𝑓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𝑔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h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𝑖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𝑗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</m:oMath>
            </m:oMathPara>
          </a14:m>
          <a:endParaRPr lang="en-US" sz="18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𝑘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𝑙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𝑚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𝑛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𝑜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𝑝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𝑞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𝑟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𝑠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</m:oMath>
            </m:oMathPara>
          </a14:m>
          <a:endParaRPr lang="en-US" sz="1800" b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𝑡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𝑣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𝑤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𝑥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𝑦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𝑧</m:t>
                </m:r>
              </m:oMath>
            </m:oMathPara>
          </a14:m>
          <a:endParaRPr lang="ru-RU" sz="1800" kern="1200" dirty="0"/>
        </a:p>
      </dsp:txBody>
      <dsp:txXfrm rot="10800000">
        <a:off x="3105203" y="1828799"/>
        <a:ext cx="2388427" cy="2166460"/>
      </dsp:txXfrm>
    </dsp:sp>
    <dsp:sp modelId="{176C83AB-8040-42BD-9E51-046D07DA8E5D}">
      <dsp:nvSpPr>
        <dsp:cNvPr id="0" name=""/>
        <dsp:cNvSpPr/>
      </dsp:nvSpPr>
      <dsp:spPr>
        <a:xfrm>
          <a:off x="5814961" y="243840"/>
          <a:ext cx="2525907" cy="134112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6C7D3C-C8F0-41AD-B23E-A3ECF9D4A205}">
      <dsp:nvSpPr>
        <dsp:cNvPr id="0" name=""/>
        <dsp:cNvSpPr/>
      </dsp:nvSpPr>
      <dsp:spPr>
        <a:xfrm rot="10800000">
          <a:off x="5814961" y="1828799"/>
          <a:ext cx="2525907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 val="47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latin typeface="Cambria Math"/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i="1" kern="1200" dirty="0" smtClean="0">
            <a:latin typeface="Cambria Math"/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ru-RU" sz="1800" i="1" kern="1200" smtClean="0">
                    <a:latin typeface="Cambria Math"/>
                    <a:ea typeface="Cambria Math"/>
                  </a:rPr>
                  <m:t>𝛼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𝛽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𝛾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𝛿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𝜀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𝜁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𝜂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𝜃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𝜄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𝜅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</m:oMath>
            </m:oMathPara>
          </a14:m>
          <a:endParaRPr lang="en-US" sz="1800" b="0" i="1" kern="1200" dirty="0" smtClean="0">
            <a:latin typeface="Cambria Math"/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  <a:ea typeface="Cambria Math"/>
                  </a:rPr>
                  <m:t>𝜆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𝜇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𝜈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𝜉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𝜊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𝜋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𝜌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𝜎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𝜏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</m:oMath>
            </m:oMathPara>
          </a14:m>
          <a:endParaRPr lang="en-US" sz="1800" b="0" i="1" kern="1200" dirty="0" smtClean="0">
            <a:latin typeface="Cambria Math"/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  <a:ea typeface="Cambria Math"/>
                  </a:rPr>
                  <m:t>𝜐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𝜑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𝜒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𝜓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𝜔</m:t>
                </m:r>
              </m:oMath>
            </m:oMathPara>
          </a14:m>
          <a:endParaRPr lang="en-US" sz="1800" b="0" kern="1200" dirty="0" smtClean="0"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 rot="10800000">
        <a:off x="5883701" y="1828799"/>
        <a:ext cx="2388427" cy="2166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A6D31-3227-41BC-B4EB-ECB581FDDFE5}">
      <dsp:nvSpPr>
        <dsp:cNvPr id="0" name=""/>
        <dsp:cNvSpPr/>
      </dsp:nvSpPr>
      <dsp:spPr>
        <a:xfrm>
          <a:off x="739142" y="144844"/>
          <a:ext cx="7264500" cy="722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Геометрические тела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0310" y="166012"/>
        <a:ext cx="7222164" cy="680379"/>
      </dsp:txXfrm>
    </dsp:sp>
    <dsp:sp modelId="{D419B540-370F-4945-B247-3E1BBDCD2C13}">
      <dsp:nvSpPr>
        <dsp:cNvPr id="0" name=""/>
        <dsp:cNvSpPr/>
      </dsp:nvSpPr>
      <dsp:spPr>
        <a:xfrm>
          <a:off x="2147287" y="867559"/>
          <a:ext cx="2224105" cy="744684"/>
        </a:xfrm>
        <a:custGeom>
          <a:avLst/>
          <a:gdLst/>
          <a:ahLst/>
          <a:cxnLst/>
          <a:rect l="0" t="0" r="0" b="0"/>
          <a:pathLst>
            <a:path>
              <a:moveTo>
                <a:pt x="2224105" y="0"/>
              </a:moveTo>
              <a:lnTo>
                <a:pt x="2224105" y="372342"/>
              </a:lnTo>
              <a:lnTo>
                <a:pt x="0" y="372342"/>
              </a:lnTo>
              <a:lnTo>
                <a:pt x="0" y="7446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70DAF-50FB-4F2C-800E-26E9CFE2D790}">
      <dsp:nvSpPr>
        <dsp:cNvPr id="0" name=""/>
        <dsp:cNvSpPr/>
      </dsp:nvSpPr>
      <dsp:spPr>
        <a:xfrm>
          <a:off x="491659" y="1612244"/>
          <a:ext cx="3311257" cy="430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Тела вращения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265" y="1624850"/>
        <a:ext cx="3286045" cy="405205"/>
      </dsp:txXfrm>
    </dsp:sp>
    <dsp:sp modelId="{4360D9AB-2E4A-44B0-9F37-4D7CD2FF1C11}">
      <dsp:nvSpPr>
        <dsp:cNvPr id="0" name=""/>
        <dsp:cNvSpPr/>
      </dsp:nvSpPr>
      <dsp:spPr>
        <a:xfrm>
          <a:off x="4371393" y="867559"/>
          <a:ext cx="1878674" cy="74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42"/>
              </a:lnTo>
              <a:lnTo>
                <a:pt x="1878674" y="372342"/>
              </a:lnTo>
              <a:lnTo>
                <a:pt x="1878674" y="7446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9BAB7-D00F-489B-BA4A-1BDCF6F0B144}">
      <dsp:nvSpPr>
        <dsp:cNvPr id="0" name=""/>
        <dsp:cNvSpPr/>
      </dsp:nvSpPr>
      <dsp:spPr>
        <a:xfrm>
          <a:off x="4594439" y="1612244"/>
          <a:ext cx="3311257" cy="430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Многогранники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7045" y="1624850"/>
        <a:ext cx="3286045" cy="405205"/>
      </dsp:txXfrm>
    </dsp:sp>
    <dsp:sp modelId="{8A7F0186-751A-44E0-9A92-36BD08B8B4DE}">
      <dsp:nvSpPr>
        <dsp:cNvPr id="0" name=""/>
        <dsp:cNvSpPr/>
      </dsp:nvSpPr>
      <dsp:spPr>
        <a:xfrm>
          <a:off x="5225598" y="2042662"/>
          <a:ext cx="1024469" cy="206656"/>
        </a:xfrm>
        <a:custGeom>
          <a:avLst/>
          <a:gdLst/>
          <a:ahLst/>
          <a:cxnLst/>
          <a:rect l="0" t="0" r="0" b="0"/>
          <a:pathLst>
            <a:path>
              <a:moveTo>
                <a:pt x="1024469" y="0"/>
              </a:moveTo>
              <a:lnTo>
                <a:pt x="1024469" y="103328"/>
              </a:lnTo>
              <a:lnTo>
                <a:pt x="0" y="103328"/>
              </a:lnTo>
              <a:lnTo>
                <a:pt x="0" y="2066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E054C-3B73-406B-938D-29DDDCD6F01F}">
      <dsp:nvSpPr>
        <dsp:cNvPr id="0" name=""/>
        <dsp:cNvSpPr/>
      </dsp:nvSpPr>
      <dsp:spPr>
        <a:xfrm>
          <a:off x="4131409" y="2249319"/>
          <a:ext cx="2188376" cy="454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Призмы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4708" y="2262618"/>
        <a:ext cx="2161778" cy="427452"/>
      </dsp:txXfrm>
    </dsp:sp>
    <dsp:sp modelId="{9B32225E-3407-4599-8568-7F3B1C61EDAE}">
      <dsp:nvSpPr>
        <dsp:cNvPr id="0" name=""/>
        <dsp:cNvSpPr/>
      </dsp:nvSpPr>
      <dsp:spPr>
        <a:xfrm>
          <a:off x="6250067" y="2042662"/>
          <a:ext cx="1448261" cy="206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28"/>
              </a:lnTo>
              <a:lnTo>
                <a:pt x="1448261" y="103328"/>
              </a:lnTo>
              <a:lnTo>
                <a:pt x="1448261" y="2066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A4462-EEC7-47F1-B723-E371BBA7CE73}">
      <dsp:nvSpPr>
        <dsp:cNvPr id="0" name=""/>
        <dsp:cNvSpPr/>
      </dsp:nvSpPr>
      <dsp:spPr>
        <a:xfrm>
          <a:off x="6723693" y="2249319"/>
          <a:ext cx="1949270" cy="454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Пирамиды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6992" y="2262618"/>
        <a:ext cx="1922672" cy="427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1924A-986E-4818-8B18-20A25BE8A0C0}">
      <dsp:nvSpPr>
        <dsp:cNvPr id="0" name=""/>
        <dsp:cNvSpPr/>
      </dsp:nvSpPr>
      <dsp:spPr>
        <a:xfrm>
          <a:off x="977" y="92"/>
          <a:ext cx="9142045" cy="8557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Times New Roman" pitchFamily="18" charset="0"/>
              <a:cs typeface="Times New Roman" pitchFamily="18" charset="0"/>
            </a:rPr>
            <a:t>Многогранники</a:t>
          </a:r>
          <a:endParaRPr lang="ru-RU" sz="3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41" y="25156"/>
        <a:ext cx="9091917" cy="805611"/>
      </dsp:txXfrm>
    </dsp:sp>
    <dsp:sp modelId="{BF3A0F3B-87DD-495A-9097-98E738D75A86}">
      <dsp:nvSpPr>
        <dsp:cNvPr id="0" name=""/>
        <dsp:cNvSpPr/>
      </dsp:nvSpPr>
      <dsp:spPr>
        <a:xfrm>
          <a:off x="180872" y="1027747"/>
          <a:ext cx="4348994" cy="16783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230028" y="1076903"/>
        <a:ext cx="4250682" cy="1580003"/>
      </dsp:txXfrm>
    </dsp:sp>
    <dsp:sp modelId="{2172F2A0-D9BB-48A1-A1A1-3EEC340ABDDE}">
      <dsp:nvSpPr>
        <dsp:cNvPr id="0" name=""/>
        <dsp:cNvSpPr/>
      </dsp:nvSpPr>
      <dsp:spPr>
        <a:xfrm>
          <a:off x="4582096" y="1017163"/>
          <a:ext cx="4348994" cy="1677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4631220" y="1066287"/>
        <a:ext cx="4250746" cy="157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7.jpeg"/><Relationship Id="rId12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50.png"/><Relationship Id="rId5" Type="http://schemas.openxmlformats.org/officeDocument/2006/relationships/image" Target="../media/image34.png"/><Relationship Id="rId10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2.pn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ideo" Target="../media/media6.mp4"/><Relationship Id="rId13" Type="http://schemas.openxmlformats.org/officeDocument/2006/relationships/diagramData" Target="../diagrams/data3.xml"/><Relationship Id="rId18" Type="http://schemas.openxmlformats.org/officeDocument/2006/relationships/image" Target="../media/image54.png"/><Relationship Id="rId3" Type="http://schemas.microsoft.com/office/2007/relationships/media" Target="../media/media4.mp4"/><Relationship Id="rId21" Type="http://schemas.openxmlformats.org/officeDocument/2006/relationships/image" Target="../media/image2.png"/><Relationship Id="rId7" Type="http://schemas.microsoft.com/office/2007/relationships/media" Target="../media/media6.mp4"/><Relationship Id="rId12" Type="http://schemas.openxmlformats.org/officeDocument/2006/relationships/image" Target="../media/image53.png"/><Relationship Id="rId17" Type="http://schemas.microsoft.com/office/2007/relationships/diagramDrawing" Target="../diagrams/drawing2.xml"/><Relationship Id="rId2" Type="http://schemas.openxmlformats.org/officeDocument/2006/relationships/video" Target="../media/media3.mp4"/><Relationship Id="rId16" Type="http://schemas.openxmlformats.org/officeDocument/2006/relationships/diagramColors" Target="../diagrams/colors2.xml"/><Relationship Id="rId20" Type="http://schemas.openxmlformats.org/officeDocument/2006/relationships/image" Target="../media/image56.png"/><Relationship Id="rId1" Type="http://schemas.microsoft.com/office/2007/relationships/media" Target="../media/media3.mp4"/><Relationship Id="rId6" Type="http://schemas.openxmlformats.org/officeDocument/2006/relationships/video" Target="../media/media5.mp4"/><Relationship Id="rId11" Type="http://schemas.openxmlformats.org/officeDocument/2006/relationships/slideLayout" Target="../slideLayouts/slideLayout7.xml"/><Relationship Id="rId5" Type="http://schemas.microsoft.com/office/2007/relationships/media" Target="../media/media5.mp4"/><Relationship Id="rId15" Type="http://schemas.openxmlformats.org/officeDocument/2006/relationships/diagramQuickStyle" Target="../diagrams/quickStyle2.xml"/><Relationship Id="rId10" Type="http://schemas.openxmlformats.org/officeDocument/2006/relationships/video" Target="../media/media7.mp4"/><Relationship Id="rId19" Type="http://schemas.openxmlformats.org/officeDocument/2006/relationships/image" Target="../media/image55.png"/><Relationship Id="rId4" Type="http://schemas.openxmlformats.org/officeDocument/2006/relationships/video" Target="../media/media4.mp4"/><Relationship Id="rId9" Type="http://schemas.microsoft.com/office/2007/relationships/media" Target="../media/media7.mp4"/><Relationship Id="rId1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29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280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320.png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0.png"/><Relationship Id="rId14" Type="http://schemas.openxmlformats.org/officeDocument/2006/relationships/image" Target="../media/image3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0.png"/><Relationship Id="rId4" Type="http://schemas.openxmlformats.org/officeDocument/2006/relationships/image" Target="../media/image5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580.png"/><Relationship Id="rId4" Type="http://schemas.openxmlformats.org/officeDocument/2006/relationships/image" Target="../media/image57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0.png"/><Relationship Id="rId3" Type="http://schemas.openxmlformats.org/officeDocument/2006/relationships/image" Target="../media/image57.png"/><Relationship Id="rId21" Type="http://schemas.openxmlformats.org/officeDocument/2006/relationships/image" Target="../media/image22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0.png"/><Relationship Id="rId15" Type="http://schemas.openxmlformats.org/officeDocument/2006/relationships/image" Target="../media/image160.png"/><Relationship Id="rId19" Type="http://schemas.openxmlformats.org/officeDocument/2006/relationships/image" Target="../media/image200.png"/><Relationship Id="rId4" Type="http://schemas.openxmlformats.org/officeDocument/2006/relationships/image" Target="../media/image290.png"/><Relationship Id="rId14" Type="http://schemas.openxmlformats.org/officeDocument/2006/relationships/image" Target="../media/image390.png"/><Relationship Id="rId22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57.png"/><Relationship Id="rId18" Type="http://schemas.openxmlformats.org/officeDocument/2006/relationships/image" Target="../media/image170.png"/><Relationship Id="rId7" Type="http://schemas.openxmlformats.org/officeDocument/2006/relationships/image" Target="../media/image320.png"/><Relationship Id="rId12" Type="http://schemas.openxmlformats.org/officeDocument/2006/relationships/image" Target="../media/image121.png"/><Relationship Id="rId17" Type="http://schemas.openxmlformats.org/officeDocument/2006/relationships/image" Target="../media/image160.png"/><Relationship Id="rId2" Type="http://schemas.openxmlformats.org/officeDocument/2006/relationships/image" Target="../media/image2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0.png"/><Relationship Id="rId15" Type="http://schemas.openxmlformats.org/officeDocument/2006/relationships/image" Target="../media/image141.png"/><Relationship Id="rId10" Type="http://schemas.openxmlformats.org/officeDocument/2006/relationships/image" Target="../media/image350.png"/><Relationship Id="rId9" Type="http://schemas.openxmlformats.org/officeDocument/2006/relationships/image" Target="../media/image340.png"/><Relationship Id="rId1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" b="5610"/>
          <a:stretch/>
        </p:blipFill>
        <p:spPr>
          <a:xfrm>
            <a:off x="-6038" y="0"/>
            <a:ext cx="9157421" cy="51390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4440"/>
            <a:ext cx="9151383" cy="5143500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2056080" y="1557061"/>
            <a:ext cx="5020349" cy="1995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Предмет 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стереометрии</a:t>
            </a:r>
            <a:endParaRPr lang="ru-RU" sz="5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267494"/>
            <a:ext cx="1800200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67494"/>
            <a:ext cx="1800200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://img0.joyreactor.cc/pics/post/%D1%81%D1%82%D0%B8%D1%85%D0%B8%D0%B8-%D0%B0%D1%80%D1%82-%D0%BE%D0%B3%D0%BE%D0%BD%D1%8C-%D0%B2%D0%BE%D0%B4%D0%B0-74282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5466"/>
          <a:stretch/>
        </p:blipFill>
        <p:spPr bwMode="auto">
          <a:xfrm>
            <a:off x="576498" y="438051"/>
            <a:ext cx="1438275" cy="2395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020272" y="267494"/>
            <a:ext cx="1800200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6" name="Picture 6" descr="http://img0.joyreactor.cc/pics/post/%D1%81%D1%82%D0%B8%D1%85%D0%B8%D0%B8-%D0%B0%D1%80%D1%82-%D0%BE%D0%B3%D0%BE%D0%BD%D1%8C-%D0%B2%D0%BE%D0%B4%D0%B0-742826.jpe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3" r="2336" b="6631"/>
          <a:stretch/>
        </p:blipFill>
        <p:spPr bwMode="auto">
          <a:xfrm>
            <a:off x="4926124" y="405198"/>
            <a:ext cx="1551600" cy="239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02384" y="267494"/>
            <a:ext cx="1800200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8" name="Picture 8" descr="http://img0.joyreactor.cc/pics/post/%D1%81%D1%82%D0%B8%D1%85%D0%B8%D0%B8-%D0%B0%D1%80%D1%82-%D0%BE%D0%B3%D0%BE%D0%BD%D1%8C-%D0%B2%D0%BE%D0%B4%D0%B0-742826.jpe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9" r="25402" b="8190"/>
          <a:stretch/>
        </p:blipFill>
        <p:spPr bwMode="auto">
          <a:xfrm>
            <a:off x="7153586" y="403126"/>
            <a:ext cx="1551600" cy="239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mg0.joyreactor.cc/pics/post/%D1%81%D1%82%D0%B8%D1%85%D0%B8%D0%B8-%D0%B0%D1%80%D1%82-%D0%BE%D0%B3%D0%BE%D0%BD%D1%8C-%D0%B2%D0%BE%D0%B4%D0%B0-74282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3" b="6360"/>
          <a:stretch/>
        </p:blipFill>
        <p:spPr bwMode="auto">
          <a:xfrm>
            <a:off x="2728367" y="421035"/>
            <a:ext cx="1552131" cy="239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5806"/>
            <a:ext cx="1758877" cy="133403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74805" y="3208935"/>
            <a:ext cx="1155621" cy="1181854"/>
            <a:chOff x="3347864" y="2571750"/>
            <a:chExt cx="1584176" cy="1584176"/>
          </a:xfrm>
        </p:grpSpPr>
        <p:sp>
          <p:nvSpPr>
            <p:cNvPr id="14" name="Куб 13"/>
            <p:cNvSpPr/>
            <p:nvPr/>
          </p:nvSpPr>
          <p:spPr>
            <a:xfrm>
              <a:off x="3347864" y="2571750"/>
              <a:ext cx="1584176" cy="1584176"/>
            </a:xfrm>
            <a:prstGeom prst="cube">
              <a:avLst/>
            </a:prstGeom>
            <a:noFill/>
            <a:ln w="1905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750289" y="2581890"/>
              <a:ext cx="0" cy="1181583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3767212" y="3758803"/>
              <a:ext cx="115521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3347864" y="3726254"/>
              <a:ext cx="432048" cy="42777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44" y="3143392"/>
            <a:ext cx="1855960" cy="1473465"/>
          </a:xfrm>
          <a:prstGeom prst="rect">
            <a:avLst/>
          </a:prstGeom>
        </p:spPr>
      </p:pic>
      <p:pic>
        <p:nvPicPr>
          <p:cNvPr id="10252" name="Picture 12" descr="http://ru.static.z-dn.net/files/d0e/edd0bbcd99509e3f372dd694716959c6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AC146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24" y="3080166"/>
            <a:ext cx="1492896" cy="16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8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USER-PC-05\Disk D\projects\Физика\Евгений Туев\Рабочая папка\11 класс\Урок54\grand_universe_by_antifan_re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248940"/>
            <a:ext cx="5468937" cy="294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7437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9" y="195486"/>
            <a:ext cx="1758877" cy="133403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85671" y="1824871"/>
            <a:ext cx="1155621" cy="1181854"/>
            <a:chOff x="3347864" y="2571750"/>
            <a:chExt cx="1584176" cy="1584176"/>
          </a:xfrm>
        </p:grpSpPr>
        <p:sp>
          <p:nvSpPr>
            <p:cNvPr id="7" name="Куб 6"/>
            <p:cNvSpPr/>
            <p:nvPr/>
          </p:nvSpPr>
          <p:spPr>
            <a:xfrm>
              <a:off x="3347864" y="2571750"/>
              <a:ext cx="1584176" cy="1584176"/>
            </a:xfrm>
            <a:prstGeom prst="cub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750289" y="2581890"/>
              <a:ext cx="0" cy="1181583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767212" y="3758803"/>
              <a:ext cx="1155211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347864" y="3726254"/>
              <a:ext cx="432048" cy="427771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6" y="3219822"/>
            <a:ext cx="1855960" cy="1473465"/>
          </a:xfrm>
          <a:prstGeom prst="rect">
            <a:avLst/>
          </a:prstGeom>
        </p:spPr>
      </p:pic>
      <p:pic>
        <p:nvPicPr>
          <p:cNvPr id="12" name="Picture 12" descr="http://ru.static.z-dn.net/files/d0e/edd0bbcd99509e3f372dd694716959c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8499"/>
            <a:ext cx="1492896" cy="16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files.school-collection.edu.ru/dlrstore/89ac0e61-0ad0-487d-af10-400dcb20b4d0/platon05.files/image001.jp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001"/>
          <a:stretch/>
        </p:blipFill>
        <p:spPr bwMode="auto">
          <a:xfrm>
            <a:off x="4540975" y="2637887"/>
            <a:ext cx="1986994" cy="19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00856" y="627534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тетраэдр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56" y="627534"/>
                <a:ext cx="204011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83768" y="2274426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гексаэдр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74426"/>
                <a:ext cx="204011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83768" y="3708388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октаэдр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08388"/>
                <a:ext cx="204011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0919" y="1275606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икосаэдр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19" y="1275606"/>
                <a:ext cx="204011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27969" y="3367707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додекаэдр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69" y="3367707"/>
                <a:ext cx="204011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4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36332" y="339502"/>
            <a:ext cx="726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Александрийская философская школа</a:t>
            </a:r>
          </a:p>
          <a:p>
            <a:pPr algn="ctr"/>
            <a:r>
              <a:rPr lang="ru-RU" sz="3200" b="1" i="1" dirty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 III века до н. э. по VI век н. э.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3858" y="4074611"/>
            <a:ext cx="441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Эвклид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325 — 265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гг. до н. э.</a:t>
            </a:r>
          </a:p>
        </p:txBody>
      </p:sp>
      <p:pic>
        <p:nvPicPr>
          <p:cNvPr id="13314" name="Picture 2" descr="http://ic.pics.livejournal.com/kulturniyfront/48178141/17833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7" y="1623997"/>
            <a:ext cx="4056385" cy="302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http://www.tonnel.ru/gzl/906491736_tonn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18" y="1532084"/>
            <a:ext cx="2053622" cy="2491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81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36332" y="165334"/>
            <a:ext cx="7261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Начала Эвклида</a:t>
            </a:r>
            <a:endParaRPr lang="ru-RU" sz="3200" b="1" i="1" dirty="0">
              <a:solidFill>
                <a:srgbClr val="385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806" y="43673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постулатов: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две точки можно провести прямую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Отрезок прямой можно продолжить неограниченно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всякого центра любым расстоянием можно описать окружность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прямые углы равны между собой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Всякий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раз, когда прямая при пересечении с двумя другими прямыми образует с ними внутренние односторонние углы, сумма которых меньше 2-х прямых, эти прямые пересекались с той стороны, с которой эта сумма меньше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2-х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прямых.</a:t>
            </a:r>
          </a:p>
        </p:txBody>
      </p:sp>
    </p:spTree>
    <p:extLst>
      <p:ext uri="{BB962C8B-B14F-4D97-AF65-F5344CB8AC3E}">
        <p14:creationId xmlns:p14="http://schemas.microsoft.com/office/powerpoint/2010/main" val="2400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09" y="483518"/>
            <a:ext cx="2270323" cy="318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0" y="3751445"/>
            <a:ext cx="441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Николай Иванович Лобачевский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1792 – 18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гг.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9308" y="4263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1829 г. – «О началах геометрии»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3307" y="9875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построить геометрию такую же содержательную и свободную от противоречий, как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эвклидова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5" y="2125985"/>
            <a:ext cx="44664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геометрию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Эвклида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назвать геометрией земных пространств и расстояний, то геометрия Лобачевского – геометрия гигантских межпланетных и исчезающих малых атомных пространств, она включает геометрию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Эвклида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составную часть, как частный случай.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09" y="483518"/>
            <a:ext cx="2270323" cy="318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0" y="3751445"/>
            <a:ext cx="441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Николай Иванович Лобачевский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1792 – 18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гг.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8351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Эвклид: </a:t>
            </a:r>
          </a:p>
          <a:p>
            <a:pPr marL="809625" indent="-809625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Через точку, не лежащую на данной прямой, проходит не более одной прямой, лежащей с данной прямой в одной плоскости и не пересекающей её.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2281967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Лобачевский: </a:t>
            </a:r>
          </a:p>
          <a:p>
            <a:pPr marL="809625" indent="-809625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Через точку, не лежащую на данной прямой, проходят по крайней мере две прямые, лежащие с данной прямой в одной плоскости и не пересекающие её.</a:t>
            </a:r>
          </a:p>
        </p:txBody>
      </p:sp>
    </p:spTree>
    <p:extLst>
      <p:ext uri="{BB962C8B-B14F-4D97-AF65-F5344CB8AC3E}">
        <p14:creationId xmlns:p14="http://schemas.microsoft.com/office/powerpoint/2010/main" val="33912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22" y="513953"/>
            <a:ext cx="2381250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0" y="3941642"/>
            <a:ext cx="441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Давид Гильберт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1862 – 1943 гг.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716" y="1241752"/>
            <a:ext cx="4599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1899 г. – «Основания геометрии»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стала образцом для дальнейших работ по аксиоматическому построению геометрии.</a:t>
            </a:r>
          </a:p>
        </p:txBody>
      </p:sp>
    </p:spTree>
    <p:extLst>
      <p:ext uri="{BB962C8B-B14F-4D97-AF65-F5344CB8AC3E}">
        <p14:creationId xmlns:p14="http://schemas.microsoft.com/office/powerpoint/2010/main" val="25463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84120" y="267494"/>
            <a:ext cx="7356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Математическое искусство Эшера </a:t>
            </a:r>
            <a:endParaRPr lang="ru-RU" sz="3200" b="1" i="1" dirty="0">
              <a:solidFill>
                <a:srgbClr val="385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00" y="987574"/>
            <a:ext cx="2562225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361568" y="4150047"/>
            <a:ext cx="441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Морис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Корнилис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Эшер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1898– 1972 гг.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5" y="250762"/>
            <a:ext cx="1952625" cy="243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Mc Escher Refl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1569"/>
            <a:ext cx="1636596" cy="24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796" r="1583" b="3303"/>
          <a:stretch/>
        </p:blipFill>
        <p:spPr bwMode="auto">
          <a:xfrm>
            <a:off x="5849026" y="267532"/>
            <a:ext cx="2546168" cy="24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5786"/>
            <a:ext cx="2425488" cy="24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76" y="2354686"/>
            <a:ext cx="2437662" cy="24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77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445" y="0"/>
            <a:ext cx="9144000" cy="5143500"/>
          </a:xfrm>
          <a:prstGeom prst="rect">
            <a:avLst/>
          </a:prstGeom>
          <a:solidFill>
            <a:srgbClr val="DAE7F6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6876256" y="3435846"/>
            <a:ext cx="1512168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15816" y="3147814"/>
            <a:ext cx="1371210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37416" y="939842"/>
            <a:ext cx="5652628" cy="2016224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999" y="3003798"/>
            <a:ext cx="1872208" cy="151216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267744" y="1419622"/>
            <a:ext cx="180020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211960" y="199568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94916" y="195486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Планиметрия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54444" y="3003798"/>
            <a:ext cx="1872208" cy="151216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16016" y="1397806"/>
            <a:ext cx="2406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Измерения:</a:t>
            </a:r>
          </a:p>
          <a:p>
            <a:pPr marL="1165225" indent="-1778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длина </a:t>
            </a:r>
          </a:p>
          <a:p>
            <a:pPr marL="987425" indent="88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ширина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4932040" y="3219822"/>
            <a:ext cx="1656184" cy="1296144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1" grpId="0" animBg="1"/>
      <p:bldP spid="12" grpId="0"/>
      <p:bldP spid="15" grpId="0" animBg="1"/>
      <p:bldP spid="16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9470"/>
            <a:ext cx="1758877" cy="13340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211217" y="424023"/>
            <a:ext cx="1177181" cy="1186243"/>
            <a:chOff x="3308692" y="2563966"/>
            <a:chExt cx="1613731" cy="1590059"/>
          </a:xfrm>
        </p:grpSpPr>
        <p:sp>
          <p:nvSpPr>
            <p:cNvPr id="8" name="Куб 7"/>
            <p:cNvSpPr/>
            <p:nvPr/>
          </p:nvSpPr>
          <p:spPr>
            <a:xfrm>
              <a:off x="3334807" y="2563966"/>
              <a:ext cx="1584176" cy="1584175"/>
            </a:xfrm>
            <a:prstGeom prst="cub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750289" y="2581890"/>
              <a:ext cx="0" cy="1181583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767212" y="3758803"/>
              <a:ext cx="1155211" cy="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308692" y="3726254"/>
              <a:ext cx="432047" cy="427771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05" y="341793"/>
            <a:ext cx="1855960" cy="1473465"/>
          </a:xfrm>
          <a:prstGeom prst="rect">
            <a:avLst/>
          </a:prstGeom>
        </p:spPr>
      </p:pic>
      <p:pic>
        <p:nvPicPr>
          <p:cNvPr id="13" name="Picture 12" descr="http://ru.static.z-dn.net/files/d0e/edd0bbcd99509e3f372dd694716959c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63051"/>
            <a:ext cx="2039130" cy="22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iles.school-collection.edu.ru/dlrstore/89ac0e61-0ad0-487d-af10-400dcb20b4d0/platon05.files/image001.jp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001"/>
          <a:stretch/>
        </p:blipFill>
        <p:spPr bwMode="auto">
          <a:xfrm>
            <a:off x="1999561" y="2799314"/>
            <a:ext cx="1986994" cy="19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58" y="985338"/>
            <a:ext cx="3157884" cy="3179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30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Скругленный прямоугольник 39"/>
          <p:cNvSpPr/>
          <p:nvPr/>
        </p:nvSpPr>
        <p:spPr>
          <a:xfrm>
            <a:off x="1025526" y="1419622"/>
            <a:ext cx="7074866" cy="2088232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3624" y="1655232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Геометрические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и все геометрические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являются воображаемыми объектами.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тело – часть пространства, отделенное от остальной части пространства границей этого тела. </a:t>
            </a:r>
          </a:p>
        </p:txBody>
      </p:sp>
    </p:spTree>
    <p:extLst>
      <p:ext uri="{BB962C8B-B14F-4D97-AF65-F5344CB8AC3E}">
        <p14:creationId xmlns:p14="http://schemas.microsoft.com/office/powerpoint/2010/main" val="41342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конус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1381" y="3509849"/>
            <a:ext cx="1391791" cy="1404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148828"/>
              </p:ext>
            </p:extLst>
          </p:nvPr>
        </p:nvGraphicFramePr>
        <p:xfrm>
          <a:off x="193012" y="95409"/>
          <a:ext cx="9146445" cy="448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5" name="шар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9352" y="2257802"/>
            <a:ext cx="1390076" cy="1402270"/>
          </a:xfrm>
          <a:prstGeom prst="rect">
            <a:avLst/>
          </a:prstGeom>
        </p:spPr>
      </p:pic>
      <p:pic>
        <p:nvPicPr>
          <p:cNvPr id="16" name="цилиндр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578527" y="2244910"/>
            <a:ext cx="1391791" cy="1404000"/>
          </a:xfrm>
          <a:prstGeom prst="rect">
            <a:avLst/>
          </a:prstGeom>
        </p:spPr>
      </p:pic>
      <p:pic>
        <p:nvPicPr>
          <p:cNvPr id="18" name="призма.mp4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92720" y="2946829"/>
            <a:ext cx="1872208" cy="1888631"/>
          </a:xfrm>
          <a:prstGeom prst="rect">
            <a:avLst/>
          </a:prstGeom>
        </p:spPr>
      </p:pic>
      <p:pic>
        <p:nvPicPr>
          <p:cNvPr id="19" name="пирамида.mp4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82112" y="2906378"/>
            <a:ext cx="1873565" cy="1890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73180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3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5A6D31-3227-41BC-B4EB-ECB581FDD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75A6D31-3227-41BC-B4EB-ECB581FDD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19B540-370F-4945-B247-3E1BBDCD2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419B540-370F-4945-B247-3E1BBDCD2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670DAF-50FB-4F2C-800E-26E9CFE2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E670DAF-50FB-4F2C-800E-26E9CFE2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1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6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60D9AB-2E4A-44B0-9F37-4D7CD2FF1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4360D9AB-2E4A-44B0-9F37-4D7CD2FF1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D9BAB7-D00F-489B-BA4A-1BDCF6F0B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31D9BAB7-D00F-489B-BA4A-1BDCF6F0B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7F0186-751A-44E0-9A92-36BD08B8B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8A7F0186-751A-44E0-9A92-36BD08B8B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E054C-3B73-406B-938D-29DDDCD6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705E054C-3B73-406B-938D-29DDDCD6F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2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32225E-3407-4599-8568-7F3B1C61E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9B32225E-3407-4599-8568-7F3B1C61E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A4462-EEC7-47F1-B723-E371BBA7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C1A4462-EEC7-47F1-B723-E371BBA7C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46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7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video>
              <p:cMediaNode vol="80000">
                <p:cTn id="78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video>
              <p:cMediaNode vol="80000">
                <p:cTn id="79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араллелограмм 75"/>
          <p:cNvSpPr/>
          <p:nvPr/>
        </p:nvSpPr>
        <p:spPr>
          <a:xfrm>
            <a:off x="5220072" y="3613196"/>
            <a:ext cx="3024336" cy="262800"/>
          </a:xfrm>
          <a:prstGeom prst="parallelogram">
            <a:avLst>
              <a:gd name="adj" fmla="val 100105"/>
            </a:avLst>
          </a:prstGeom>
          <a:pattFill prst="wdDn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араллелограмм 74"/>
          <p:cNvSpPr/>
          <p:nvPr/>
        </p:nvSpPr>
        <p:spPr>
          <a:xfrm>
            <a:off x="467544" y="2750054"/>
            <a:ext cx="3564000" cy="720000"/>
          </a:xfrm>
          <a:prstGeom prst="parallelogram">
            <a:avLst>
              <a:gd name="adj" fmla="val 100105"/>
            </a:avLst>
          </a:prstGeom>
          <a:pattFill prst="wd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78525714"/>
              </p:ext>
            </p:extLst>
          </p:nvPr>
        </p:nvGraphicFramePr>
        <p:xfrm>
          <a:off x="0" y="0"/>
          <a:ext cx="9144000" cy="293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335835" y="1400572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Выпуклые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26892" y="1400572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Невыпуклые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1981" y="1563638"/>
            <a:ext cx="3455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3366"/>
                </a:solidFill>
                <a:latin typeface="Times New Roman"/>
                <a:ea typeface="Calibri"/>
              </a:rPr>
              <a:t>если </a:t>
            </a:r>
            <a:r>
              <a:rPr lang="ru-RU" i="1" dirty="0" smtClean="0">
                <a:solidFill>
                  <a:srgbClr val="003366"/>
                </a:solidFill>
                <a:latin typeface="Times New Roman"/>
                <a:ea typeface="Calibri"/>
              </a:rPr>
              <a:t>многогранник </a:t>
            </a:r>
            <a:r>
              <a:rPr lang="ru-RU" i="1" dirty="0">
                <a:solidFill>
                  <a:srgbClr val="003366"/>
                </a:solidFill>
                <a:latin typeface="Times New Roman"/>
                <a:ea typeface="Calibri"/>
              </a:rPr>
              <a:t>лежит </a:t>
            </a:r>
            <a:r>
              <a:rPr lang="ru-RU" b="1" i="1" dirty="0">
                <a:solidFill>
                  <a:srgbClr val="003366"/>
                </a:solidFill>
                <a:latin typeface="Times New Roman"/>
                <a:ea typeface="Calibri"/>
              </a:rPr>
              <a:t>по </a:t>
            </a:r>
            <a:endParaRPr lang="ru-RU" b="1" i="1" dirty="0" smtClean="0">
              <a:solidFill>
                <a:srgbClr val="003366"/>
              </a:solidFill>
              <a:latin typeface="Times New Roman"/>
              <a:ea typeface="Calibri"/>
            </a:endParaRPr>
          </a:p>
          <a:p>
            <a:pPr algn="ctr"/>
            <a:r>
              <a:rPr lang="ru-RU" b="1" i="1" dirty="0" smtClean="0">
                <a:solidFill>
                  <a:srgbClr val="003366"/>
                </a:solidFill>
                <a:latin typeface="Times New Roman"/>
                <a:ea typeface="Calibri"/>
              </a:rPr>
              <a:t>одну </a:t>
            </a:r>
            <a:r>
              <a:rPr lang="ru-RU" b="1" i="1" dirty="0">
                <a:solidFill>
                  <a:srgbClr val="003366"/>
                </a:solidFill>
                <a:latin typeface="Times New Roman"/>
                <a:ea typeface="Calibri"/>
              </a:rPr>
              <a:t>сторону</a:t>
            </a:r>
            <a:r>
              <a:rPr lang="ru-RU" i="1" dirty="0">
                <a:solidFill>
                  <a:srgbClr val="003366"/>
                </a:solidFill>
                <a:latin typeface="Times New Roman"/>
                <a:ea typeface="Calibri"/>
              </a:rPr>
              <a:t> от </a:t>
            </a:r>
            <a:r>
              <a:rPr lang="ru-RU" i="1" dirty="0" smtClean="0">
                <a:solidFill>
                  <a:srgbClr val="003366"/>
                </a:solidFill>
                <a:latin typeface="Times New Roman"/>
                <a:ea typeface="Calibri"/>
              </a:rPr>
              <a:t>плоскости </a:t>
            </a:r>
          </a:p>
          <a:p>
            <a:pPr algn="ctr"/>
            <a:r>
              <a:rPr lang="ru-RU" i="1" dirty="0" smtClean="0">
                <a:solidFill>
                  <a:srgbClr val="003366"/>
                </a:solidFill>
                <a:latin typeface="Times New Roman"/>
                <a:ea typeface="Calibri"/>
              </a:rPr>
              <a:t>каждой своей грани.</a:t>
            </a:r>
            <a:endParaRPr lang="ru-RU" i="1" dirty="0">
              <a:solidFill>
                <a:srgbClr val="003366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88024" y="156363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3366"/>
                </a:solidFill>
                <a:latin typeface="Times New Roman"/>
                <a:ea typeface="Calibri"/>
              </a:rPr>
              <a:t>если </a:t>
            </a:r>
            <a:r>
              <a:rPr lang="ru-RU" i="1" dirty="0" smtClean="0">
                <a:solidFill>
                  <a:srgbClr val="003366"/>
                </a:solidFill>
                <a:latin typeface="Times New Roman"/>
                <a:ea typeface="Calibri"/>
              </a:rPr>
              <a:t>многогранник </a:t>
            </a:r>
            <a:r>
              <a:rPr lang="ru-RU" i="1" dirty="0">
                <a:solidFill>
                  <a:srgbClr val="003366"/>
                </a:solidFill>
                <a:latin typeface="Times New Roman"/>
                <a:ea typeface="Calibri"/>
              </a:rPr>
              <a:t>лежит </a:t>
            </a:r>
            <a:r>
              <a:rPr lang="ru-RU" b="1" i="1" dirty="0">
                <a:solidFill>
                  <a:srgbClr val="003366"/>
                </a:solidFill>
                <a:latin typeface="Times New Roman"/>
                <a:ea typeface="Calibri"/>
              </a:rPr>
              <a:t>по </a:t>
            </a:r>
            <a:r>
              <a:rPr lang="ru-RU" b="1" i="1" dirty="0" smtClean="0">
                <a:solidFill>
                  <a:srgbClr val="003366"/>
                </a:solidFill>
                <a:latin typeface="Times New Roman"/>
                <a:ea typeface="Calibri"/>
              </a:rPr>
              <a:t>разные </a:t>
            </a:r>
          </a:p>
          <a:p>
            <a:pPr algn="ctr"/>
            <a:r>
              <a:rPr lang="ru-RU" b="1" i="1" dirty="0" smtClean="0">
                <a:solidFill>
                  <a:srgbClr val="003366"/>
                </a:solidFill>
                <a:latin typeface="Times New Roman"/>
                <a:ea typeface="Calibri"/>
              </a:rPr>
              <a:t>стороны</a:t>
            </a:r>
            <a:r>
              <a:rPr lang="ru-RU" i="1" dirty="0" smtClean="0">
                <a:solidFill>
                  <a:srgbClr val="003366"/>
                </a:solidFill>
                <a:latin typeface="Times New Roman"/>
                <a:ea typeface="Calibri"/>
              </a:rPr>
              <a:t> </a:t>
            </a:r>
            <a:r>
              <a:rPr lang="ru-RU" i="1" dirty="0">
                <a:solidFill>
                  <a:srgbClr val="003366"/>
                </a:solidFill>
                <a:latin typeface="Times New Roman"/>
                <a:ea typeface="Calibri"/>
              </a:rPr>
              <a:t>хотя бы от </a:t>
            </a:r>
            <a:r>
              <a:rPr lang="ru-RU" i="1" dirty="0" smtClean="0">
                <a:solidFill>
                  <a:srgbClr val="003366"/>
                </a:solidFill>
                <a:latin typeface="Times New Roman"/>
                <a:ea typeface="Calibri"/>
              </a:rPr>
              <a:t>одной </a:t>
            </a:r>
          </a:p>
          <a:p>
            <a:pPr algn="ctr"/>
            <a:r>
              <a:rPr lang="ru-RU" i="1" dirty="0" smtClean="0">
                <a:solidFill>
                  <a:srgbClr val="003366"/>
                </a:solidFill>
                <a:latin typeface="Times New Roman"/>
                <a:ea typeface="Calibri"/>
              </a:rPr>
              <a:t>плоскости, </a:t>
            </a:r>
            <a:r>
              <a:rPr lang="ru-RU" i="1" dirty="0">
                <a:solidFill>
                  <a:srgbClr val="003366"/>
                </a:solidFill>
                <a:latin typeface="Times New Roman"/>
                <a:ea typeface="Calibri"/>
              </a:rPr>
              <a:t>проходящей через </a:t>
            </a:r>
            <a:r>
              <a:rPr lang="ru-RU" i="1" dirty="0" smtClean="0">
                <a:solidFill>
                  <a:srgbClr val="003366"/>
                </a:solidFill>
                <a:latin typeface="Times New Roman"/>
                <a:ea typeface="Calibri"/>
              </a:rPr>
              <a:t>грань.</a:t>
            </a:r>
            <a:endParaRPr lang="ru-RU" i="1" dirty="0">
              <a:solidFill>
                <a:srgbClr val="003366"/>
              </a:solidFill>
            </a:endParaRPr>
          </a:p>
        </p:txBody>
      </p:sp>
      <p:sp>
        <p:nvSpPr>
          <p:cNvPr id="74" name="Параллелограмм 73"/>
          <p:cNvSpPr/>
          <p:nvPr/>
        </p:nvSpPr>
        <p:spPr>
          <a:xfrm rot="16200000" flipH="1">
            <a:off x="2332232" y="3402115"/>
            <a:ext cx="2448000" cy="720000"/>
          </a:xfrm>
          <a:prstGeom prst="parallelogram">
            <a:avLst>
              <a:gd name="adj" fmla="val 100466"/>
            </a:avLst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95536" y="3147814"/>
                <a:ext cx="500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7814"/>
                <a:ext cx="50039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58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67544" y="4515966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  <a:cs typeface="Times New Roman" pitchFamily="18" charset="0"/>
                        </a:rPr>
                        <m:t>𝑨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15966"/>
                <a:ext cx="38985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779912" y="3968477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  <a:cs typeface="Times New Roman" pitchFamily="18" charset="0"/>
                        </a:rPr>
                        <m:t>𝑪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968477"/>
                <a:ext cx="38985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87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347864" y="451596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  <a:cs typeface="Times New Roman" pitchFamily="18" charset="0"/>
                        </a:rPr>
                        <m:t>𝑫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515966"/>
                <a:ext cx="41068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745764" y="2652304"/>
                <a:ext cx="514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ru-RU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64" y="2652304"/>
                <a:ext cx="514821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529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3707904" y="2643758"/>
                <a:ext cx="500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ru-RU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643758"/>
                <a:ext cx="50039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463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899592" y="3939902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  <a:cs typeface="Times New Roman" pitchFamily="18" charset="0"/>
                        </a:rPr>
                        <m:t>𝑩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39902"/>
                <a:ext cx="404277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275856" y="3147814"/>
                <a:ext cx="5212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ru-RU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147814"/>
                <a:ext cx="52123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Группа 48"/>
          <p:cNvGrpSpPr/>
          <p:nvPr/>
        </p:nvGrpSpPr>
        <p:grpSpPr>
          <a:xfrm>
            <a:off x="5652120" y="2751990"/>
            <a:ext cx="2231307" cy="1980000"/>
            <a:chOff x="1826172" y="1201217"/>
            <a:chExt cx="2663355" cy="2651646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2212403" y="1207252"/>
              <a:ext cx="0" cy="2258853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50"/>
            <p:cNvGrpSpPr/>
            <p:nvPr/>
          </p:nvGrpSpPr>
          <p:grpSpPr>
            <a:xfrm>
              <a:off x="1826172" y="1201217"/>
              <a:ext cx="2663355" cy="2651646"/>
              <a:chOff x="1826172" y="1201217"/>
              <a:chExt cx="2663355" cy="2651646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1826172" y="1201217"/>
                <a:ext cx="2663355" cy="2651646"/>
                <a:chOff x="1826172" y="1201217"/>
                <a:chExt cx="2663355" cy="2651646"/>
              </a:xfrm>
            </p:grpSpPr>
            <p:grpSp>
              <p:nvGrpSpPr>
                <p:cNvPr id="54" name="Группа 53"/>
                <p:cNvGrpSpPr/>
                <p:nvPr/>
              </p:nvGrpSpPr>
              <p:grpSpPr>
                <a:xfrm>
                  <a:off x="1826172" y="1201217"/>
                  <a:ext cx="2663355" cy="2651646"/>
                  <a:chOff x="1826172" y="1201217"/>
                  <a:chExt cx="2663355" cy="2651646"/>
                </a:xfrm>
              </p:grpSpPr>
              <p:grpSp>
                <p:nvGrpSpPr>
                  <p:cNvPr id="56" name="Группа 55"/>
                  <p:cNvGrpSpPr/>
                  <p:nvPr/>
                </p:nvGrpSpPr>
                <p:grpSpPr>
                  <a:xfrm>
                    <a:off x="1826172" y="1201217"/>
                    <a:ext cx="2662590" cy="2651646"/>
                    <a:chOff x="1826172" y="1201217"/>
                    <a:chExt cx="2662590" cy="2651646"/>
                  </a:xfrm>
                </p:grpSpPr>
                <p:grpSp>
                  <p:nvGrpSpPr>
                    <p:cNvPr id="58" name="Группа 57"/>
                    <p:cNvGrpSpPr/>
                    <p:nvPr/>
                  </p:nvGrpSpPr>
                  <p:grpSpPr>
                    <a:xfrm>
                      <a:off x="1826172" y="1201217"/>
                      <a:ext cx="2662590" cy="2651646"/>
                      <a:chOff x="1826172" y="1201217"/>
                      <a:chExt cx="2662590" cy="2651646"/>
                    </a:xfrm>
                  </p:grpSpPr>
                  <p:grpSp>
                    <p:nvGrpSpPr>
                      <p:cNvPr id="60" name="Группа 59"/>
                      <p:cNvGrpSpPr/>
                      <p:nvPr/>
                    </p:nvGrpSpPr>
                    <p:grpSpPr>
                      <a:xfrm>
                        <a:off x="1826172" y="1201217"/>
                        <a:ext cx="2660546" cy="2651646"/>
                        <a:chOff x="1826172" y="1201217"/>
                        <a:chExt cx="2660546" cy="2651646"/>
                      </a:xfrm>
                    </p:grpSpPr>
                    <p:grpSp>
                      <p:nvGrpSpPr>
                        <p:cNvPr id="62" name="Группа 61"/>
                        <p:cNvGrpSpPr/>
                        <p:nvPr/>
                      </p:nvGrpSpPr>
                      <p:grpSpPr>
                        <a:xfrm>
                          <a:off x="1826172" y="1201217"/>
                          <a:ext cx="2276475" cy="2651646"/>
                          <a:chOff x="1826172" y="1201217"/>
                          <a:chExt cx="2276475" cy="2651646"/>
                        </a:xfrm>
                      </p:grpSpPr>
                      <p:grpSp>
                        <p:nvGrpSpPr>
                          <p:cNvPr id="64" name="Группа 63"/>
                          <p:cNvGrpSpPr/>
                          <p:nvPr/>
                        </p:nvGrpSpPr>
                        <p:grpSpPr>
                          <a:xfrm>
                            <a:off x="1826172" y="1201217"/>
                            <a:ext cx="2276475" cy="2651646"/>
                            <a:chOff x="1826172" y="1201217"/>
                            <a:chExt cx="2276475" cy="2651646"/>
                          </a:xfrm>
                        </p:grpSpPr>
                        <p:grpSp>
                          <p:nvGrpSpPr>
                            <p:cNvPr id="66" name="Группа 65"/>
                            <p:cNvGrpSpPr/>
                            <p:nvPr/>
                          </p:nvGrpSpPr>
                          <p:grpSpPr>
                            <a:xfrm>
                              <a:off x="1826172" y="1201217"/>
                              <a:ext cx="2276475" cy="2651646"/>
                              <a:chOff x="1826172" y="1201217"/>
                              <a:chExt cx="2276475" cy="2651646"/>
                            </a:xfrm>
                          </p:grpSpPr>
                          <p:grpSp>
                            <p:nvGrpSpPr>
                              <p:cNvPr id="68" name="Группа 67"/>
                              <p:cNvGrpSpPr/>
                              <p:nvPr/>
                            </p:nvGrpSpPr>
                            <p:grpSpPr>
                              <a:xfrm>
                                <a:off x="1826172" y="1203598"/>
                                <a:ext cx="2276475" cy="2649265"/>
                                <a:chOff x="1828800" y="1203598"/>
                                <a:chExt cx="2276475" cy="2649265"/>
                              </a:xfrm>
                            </p:grpSpPr>
                            <p:grpSp>
                              <p:nvGrpSpPr>
                                <p:cNvPr id="70" name="Группа 69"/>
                                <p:cNvGrpSpPr/>
                                <p:nvPr/>
                              </p:nvGrpSpPr>
                              <p:grpSpPr>
                                <a:xfrm>
                                  <a:off x="1828800" y="1203598"/>
                                  <a:ext cx="2276475" cy="2649265"/>
                                  <a:chOff x="1828800" y="1203598"/>
                                  <a:chExt cx="2276475" cy="2649265"/>
                                </a:xfrm>
                              </p:grpSpPr>
                              <p:sp>
                                <p:nvSpPr>
                                  <p:cNvPr id="72" name="Полилиния 71"/>
                                  <p:cNvSpPr/>
                                  <p:nvPr/>
                                </p:nvSpPr>
                                <p:spPr>
                                  <a:xfrm>
                                    <a:off x="1828800" y="1581150"/>
                                    <a:ext cx="2276475" cy="2271713"/>
                                  </a:xfrm>
                                  <a:custGeom>
                                    <a:avLst/>
                                    <a:gdLst>
                                      <a:gd name="connsiteX0" fmla="*/ 4763 w 2276475"/>
                                      <a:gd name="connsiteY0" fmla="*/ 0 h 2271713"/>
                                      <a:gd name="connsiteX1" fmla="*/ 1143000 w 2276475"/>
                                      <a:gd name="connsiteY1" fmla="*/ 0 h 2271713"/>
                                      <a:gd name="connsiteX2" fmla="*/ 1143000 w 2276475"/>
                                      <a:gd name="connsiteY2" fmla="*/ 1138238 h 2271713"/>
                                      <a:gd name="connsiteX3" fmla="*/ 2276475 w 2276475"/>
                                      <a:gd name="connsiteY3" fmla="*/ 1133475 h 2271713"/>
                                      <a:gd name="connsiteX4" fmla="*/ 2276475 w 2276475"/>
                                      <a:gd name="connsiteY4" fmla="*/ 2271713 h 2271713"/>
                                      <a:gd name="connsiteX5" fmla="*/ 0 w 2276475"/>
                                      <a:gd name="connsiteY5" fmla="*/ 2266950 h 2271713"/>
                                      <a:gd name="connsiteX6" fmla="*/ 4763 w 2276475"/>
                                      <a:gd name="connsiteY6" fmla="*/ 0 h 2271713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</a:cxnLst>
                                    <a:rect l="l" t="t" r="r" b="b"/>
                                    <a:pathLst>
                                      <a:path w="2276475" h="2271713">
                                        <a:moveTo>
                                          <a:pt x="4763" y="0"/>
                                        </a:moveTo>
                                        <a:lnTo>
                                          <a:pt x="1143000" y="0"/>
                                        </a:lnTo>
                                        <a:lnTo>
                                          <a:pt x="1143000" y="1138238"/>
                                        </a:lnTo>
                                        <a:lnTo>
                                          <a:pt x="2276475" y="1133475"/>
                                        </a:lnTo>
                                        <a:lnTo>
                                          <a:pt x="2276475" y="2271713"/>
                                        </a:lnTo>
                                        <a:lnTo>
                                          <a:pt x="0" y="2266950"/>
                                        </a:lnTo>
                                        <a:cubicBezTo>
                                          <a:pt x="1588" y="1511300"/>
                                          <a:pt x="3175" y="755650"/>
                                          <a:pt x="4763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905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ru-RU"/>
                                  </a:p>
                                </p:txBody>
                              </p:sp>
                              <p:cxnSp>
                                <p:nvCxnSpPr>
                                  <p:cNvPr id="73" name="Прямая соединительная линия 72"/>
                                  <p:cNvCxnSpPr>
                                    <a:stCxn id="72" idx="1"/>
                                  </p:cNvCxnSpPr>
                                  <p:nvPr/>
                                </p:nvCxnSpPr>
                                <p:spPr>
                                  <a:xfrm flipV="1">
                                    <a:off x="2971800" y="1203598"/>
                                    <a:ext cx="376064" cy="377552"/>
                                  </a:xfrm>
                                  <a:prstGeom prst="line">
                                    <a:avLst/>
                                  </a:prstGeom>
                                  <a:ln w="1905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cxnSp>
                              <p:nvCxnSpPr>
                                <p:cNvPr id="71" name="Прямая соединительная линия 70"/>
                                <p:cNvCxnSpPr/>
                                <p:nvPr/>
                              </p:nvCxnSpPr>
                              <p:spPr>
                                <a:xfrm flipH="1">
                                  <a:off x="2210964" y="1203598"/>
                                  <a:ext cx="1140721" cy="0"/>
                                </a:xfrm>
                                <a:prstGeom prst="line">
                                  <a:avLst/>
                                </a:prstGeom>
                                <a:ln w="1905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cxnSp>
                            <p:nvCxnSpPr>
                              <p:cNvPr id="69" name="Прямая соединительная линия 68"/>
                              <p:cNvCxnSpPr>
                                <a:stCxn id="72" idx="0"/>
                              </p:cNvCxnSpPr>
                              <p:nvPr/>
                            </p:nvCxnSpPr>
                            <p:spPr>
                              <a:xfrm flipV="1">
                                <a:off x="1830935" y="1201217"/>
                                <a:ext cx="381468" cy="379933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67" name="Прямая соединительная линия 66"/>
                            <p:cNvCxnSpPr/>
                            <p:nvPr/>
                          </p:nvCxnSpPr>
                          <p:spPr>
                            <a:xfrm>
                              <a:off x="3347864" y="1202159"/>
                              <a:ext cx="0" cy="1140721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65" name="Прямая соединительная линия 64"/>
                          <p:cNvCxnSpPr>
                            <a:stCxn id="72" idx="2"/>
                          </p:cNvCxnSpPr>
                          <p:nvPr/>
                        </p:nvCxnSpPr>
                        <p:spPr>
                          <a:xfrm flipV="1">
                            <a:off x="2969172" y="2341440"/>
                            <a:ext cx="381073" cy="377948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3" name="Прямая соединительная линия 62"/>
                        <p:cNvCxnSpPr>
                          <a:stCxn id="72" idx="4"/>
                        </p:cNvCxnSpPr>
                        <p:nvPr/>
                      </p:nvCxnSpPr>
                      <p:spPr>
                        <a:xfrm flipV="1">
                          <a:off x="4102647" y="3472307"/>
                          <a:ext cx="384071" cy="38055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1" name="Прямая соединительная линия 60"/>
                      <p:cNvCxnSpPr/>
                      <p:nvPr/>
                    </p:nvCxnSpPr>
                    <p:spPr>
                      <a:xfrm flipV="1">
                        <a:off x="4104691" y="2336100"/>
                        <a:ext cx="384071" cy="38055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9" name="Прямая соединительная линия 58"/>
                    <p:cNvCxnSpPr/>
                    <p:nvPr/>
                  </p:nvCxnSpPr>
                  <p:spPr>
                    <a:xfrm flipV="1">
                      <a:off x="4485706" y="2335239"/>
                      <a:ext cx="0" cy="1140721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 flipH="1">
                    <a:off x="3348806" y="2341440"/>
                    <a:ext cx="1140721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H="1">
                  <a:off x="2207936" y="3475311"/>
                  <a:ext cx="2281442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1830717" y="3469187"/>
                <a:ext cx="384071" cy="380556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/>
          <p:cNvGrpSpPr/>
          <p:nvPr/>
        </p:nvGrpSpPr>
        <p:grpSpPr>
          <a:xfrm>
            <a:off x="827582" y="2863983"/>
            <a:ext cx="2952322" cy="1795999"/>
            <a:chOff x="1259632" y="2139702"/>
            <a:chExt cx="1872208" cy="2304261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1533614" y="3871310"/>
              <a:ext cx="1592617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545697" y="2144748"/>
              <a:ext cx="0" cy="1729956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Куб 27"/>
            <p:cNvSpPr/>
            <p:nvPr/>
          </p:nvSpPr>
          <p:spPr>
            <a:xfrm>
              <a:off x="1259632" y="2139702"/>
              <a:ext cx="1872208" cy="2304256"/>
            </a:xfrm>
            <a:prstGeom prst="cub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259633" y="3863757"/>
              <a:ext cx="292826" cy="580206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5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1D1924A-986E-4818-8B18-20A25BE8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51D1924A-986E-4818-8B18-20A25BE8A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3A0F3B-87DD-495A-9097-98E738D75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BF3A0F3B-87DD-495A-9097-98E738D75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72F2A0-D9BB-48A1-A1A1-3EEC340AB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dgm id="{2172F2A0-D9BB-48A1-A1A1-3EEC340AB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2.77778E-7 -0.06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5.55556E-7 -0.06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5" grpId="0" animBg="1"/>
      <p:bldGraphic spid="13" grpId="0">
        <p:bldSub>
          <a:bldDgm bld="lvlAtOnce"/>
        </p:bldSub>
      </p:bldGraphic>
      <p:bldP spid="17" grpId="0"/>
      <p:bldP spid="17" grpId="1"/>
      <p:bldP spid="18" grpId="0"/>
      <p:bldP spid="18" grpId="1"/>
      <p:bldP spid="47" grpId="0" build="p"/>
      <p:bldP spid="48" grpId="0" build="p"/>
      <p:bldP spid="74" grpId="0" animBg="1"/>
      <p:bldP spid="74" grpId="1" animBg="1"/>
      <p:bldP spid="33" grpId="0"/>
      <p:bldP spid="33" grpId="1"/>
      <p:bldP spid="34" grpId="0"/>
      <p:bldP spid="34" grpId="1"/>
      <p:bldP spid="35" grpId="0"/>
      <p:bldP spid="35" grpId="1"/>
      <p:bldP spid="38" grpId="0"/>
      <p:bldP spid="38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Овал 121"/>
          <p:cNvSpPr/>
          <p:nvPr/>
        </p:nvSpPr>
        <p:spPr>
          <a:xfrm>
            <a:off x="678745" y="384723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23928" y="2778482"/>
                <a:ext cx="49685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При вращении стороны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libri"/>
                      </a:rPr>
                      <m:t>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образуется поверхность, состоящая из отрезков, параллельных оси цилиндра. </a:t>
                </a:r>
                <a:endParaRPr lang="en-US" dirty="0" smtClean="0">
                  <a:latin typeface="Times New Roman"/>
                  <a:ea typeface="Calibri"/>
                </a:endParaRPr>
              </a:p>
              <a:p>
                <a:r>
                  <a:rPr lang="ru-RU" dirty="0" smtClean="0">
                    <a:latin typeface="Times New Roman"/>
                    <a:ea typeface="Calibri"/>
                  </a:rPr>
                  <a:t>Ее </a:t>
                </a:r>
                <a:r>
                  <a:rPr lang="ru-RU" dirty="0">
                    <a:latin typeface="Times New Roman"/>
                    <a:ea typeface="Calibri"/>
                  </a:rPr>
                  <a:t>называют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цилиндрической поверхностью</a:t>
                </a:r>
                <a:r>
                  <a:rPr lang="ru-RU" dirty="0">
                    <a:latin typeface="Times New Roman"/>
                    <a:ea typeface="Calibri"/>
                  </a:rPr>
                  <a:t> или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боковой поверхностью</a:t>
                </a:r>
                <a:r>
                  <a:rPr lang="ru-RU" dirty="0">
                    <a:latin typeface="Times New Roman"/>
                    <a:ea typeface="Calibri"/>
                  </a:rPr>
                  <a:t> цилиндра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78482"/>
                <a:ext cx="4968552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104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738"/>
            <a:ext cx="8064896" cy="632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Прямоугольник 111"/>
          <p:cNvSpPr/>
          <p:nvPr/>
        </p:nvSpPr>
        <p:spPr>
          <a:xfrm>
            <a:off x="711002" y="20501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Определение.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Цилиндр</a:t>
            </a:r>
            <a:r>
              <a:rPr lang="ru-RU" dirty="0">
                <a:latin typeface="Times New Roman"/>
                <a:ea typeface="Calibri"/>
              </a:rPr>
              <a:t> – это тело, ограниченное двумя равными кругами и цилиндрической поверхностью.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3923928" y="987574"/>
                <a:ext cx="41764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называется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осью </a:t>
                </a:r>
                <a:r>
                  <a:rPr lang="ru-RU" dirty="0">
                    <a:latin typeface="Times New Roman"/>
                    <a:ea typeface="Calibri"/>
                  </a:rPr>
                  <a:t>цилиндра.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987574"/>
                <a:ext cx="41764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314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3901068" y="1347614"/>
                <a:ext cx="2903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Отрезок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его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высотой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68" y="1347614"/>
                <a:ext cx="29031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891" t="-9836" r="-315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Прямоугольник 156"/>
              <p:cNvSpPr/>
              <p:nvPr/>
            </p:nvSpPr>
            <p:spPr>
              <a:xfrm>
                <a:off x="3923928" y="1635646"/>
                <a:ext cx="48965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При вращении сторон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  <a:ea typeface="Calibri"/>
                      </a:rPr>
                      <m:t>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𝐵𝐶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образуются два равных круга – они называются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основаниями</a:t>
                </a:r>
                <a:r>
                  <a:rPr lang="ru-RU" dirty="0">
                    <a:latin typeface="Times New Roman"/>
                    <a:ea typeface="Calibri"/>
                  </a:rPr>
                  <a:t> цилиндра</a:t>
                </a:r>
                <a:r>
                  <a:rPr lang="en-US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7" name="Прямоугольник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635646"/>
                <a:ext cx="4896544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121" t="-3289" r="-125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Прямоугольник 171"/>
          <p:cNvSpPr/>
          <p:nvPr/>
        </p:nvSpPr>
        <p:spPr>
          <a:xfrm>
            <a:off x="3923928" y="249974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Их </a:t>
            </a:r>
            <a:r>
              <a:rPr lang="ru-RU" dirty="0">
                <a:latin typeface="Times New Roman"/>
                <a:ea typeface="Calibri"/>
              </a:rPr>
              <a:t>радиус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радиусом</a:t>
            </a:r>
            <a:r>
              <a:rPr lang="ru-RU" dirty="0">
                <a:latin typeface="Times New Roman"/>
                <a:ea typeface="Calibri"/>
              </a:rPr>
              <a:t> цилиндра.</a:t>
            </a:r>
            <a:endParaRPr lang="ru-RU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755576" y="2427734"/>
            <a:ext cx="1160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ось </a:t>
            </a:r>
            <a:endParaRPr lang="en-US" b="1" i="1" dirty="0" smtClean="0">
              <a:solidFill>
                <a:schemeClr val="accent3"/>
              </a:solidFill>
              <a:latin typeface="Times New Roman"/>
              <a:ea typeface="Calibri"/>
            </a:endParaRPr>
          </a:p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цилиндра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923928" y="415592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Отрезки, из которых она составлена называют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образующими</a:t>
            </a:r>
            <a:r>
              <a:rPr lang="ru-RU" dirty="0">
                <a:latin typeface="Times New Roman"/>
                <a:ea typeface="Calibri"/>
              </a:rPr>
              <a:t> цилиндра.</a:t>
            </a:r>
            <a:endParaRPr lang="ru-RU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1979712" y="2571750"/>
            <a:ext cx="95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высота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41467" y="1592118"/>
            <a:ext cx="1260000" cy="25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3132573" y="1321670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73" y="1321670"/>
                <a:ext cx="38568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3156544" y="4011910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544" y="4011910"/>
                <a:ext cx="40459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H="1">
            <a:off x="1937424" y="1595636"/>
            <a:ext cx="4756" cy="259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591624" y="4011910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24" y="4011910"/>
                <a:ext cx="38568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олилиния 38"/>
          <p:cNvSpPr/>
          <p:nvPr/>
        </p:nvSpPr>
        <p:spPr>
          <a:xfrm>
            <a:off x="677159" y="1599248"/>
            <a:ext cx="2520950" cy="2908300"/>
          </a:xfrm>
          <a:custGeom>
            <a:avLst/>
            <a:gdLst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57150 w 2520950"/>
              <a:gd name="connsiteY29" fmla="*/ 26987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63500 w 2520950"/>
              <a:gd name="connsiteY29" fmla="*/ 26733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20950" h="2908300">
                <a:moveTo>
                  <a:pt x="2514600" y="2565400"/>
                </a:moveTo>
                <a:cubicBezTo>
                  <a:pt x="2516717" y="1722967"/>
                  <a:pt x="2518833" y="880533"/>
                  <a:pt x="2520950" y="38100"/>
                </a:cubicBezTo>
                <a:lnTo>
                  <a:pt x="2438400" y="120650"/>
                </a:lnTo>
                <a:lnTo>
                  <a:pt x="2349500" y="171450"/>
                </a:lnTo>
                <a:lnTo>
                  <a:pt x="2222500" y="215900"/>
                </a:lnTo>
                <a:lnTo>
                  <a:pt x="2139950" y="228600"/>
                </a:lnTo>
                <a:lnTo>
                  <a:pt x="2025650" y="254000"/>
                </a:lnTo>
                <a:lnTo>
                  <a:pt x="1930400" y="279400"/>
                </a:lnTo>
                <a:lnTo>
                  <a:pt x="1847850" y="285750"/>
                </a:lnTo>
                <a:lnTo>
                  <a:pt x="1739900" y="304800"/>
                </a:lnTo>
                <a:lnTo>
                  <a:pt x="1631950" y="311150"/>
                </a:lnTo>
                <a:lnTo>
                  <a:pt x="1530350" y="317500"/>
                </a:lnTo>
                <a:lnTo>
                  <a:pt x="1384300" y="323850"/>
                </a:lnTo>
                <a:lnTo>
                  <a:pt x="1263650" y="323850"/>
                </a:lnTo>
                <a:lnTo>
                  <a:pt x="1104900" y="317500"/>
                </a:lnTo>
                <a:lnTo>
                  <a:pt x="952500" y="317500"/>
                </a:lnTo>
                <a:lnTo>
                  <a:pt x="850900" y="311150"/>
                </a:lnTo>
                <a:lnTo>
                  <a:pt x="730250" y="285750"/>
                </a:lnTo>
                <a:lnTo>
                  <a:pt x="609600" y="279400"/>
                </a:lnTo>
                <a:lnTo>
                  <a:pt x="527050" y="260350"/>
                </a:lnTo>
                <a:lnTo>
                  <a:pt x="431800" y="241300"/>
                </a:lnTo>
                <a:lnTo>
                  <a:pt x="349250" y="215900"/>
                </a:lnTo>
                <a:lnTo>
                  <a:pt x="279400" y="196850"/>
                </a:lnTo>
                <a:lnTo>
                  <a:pt x="190500" y="165100"/>
                </a:lnTo>
                <a:lnTo>
                  <a:pt x="127000" y="127000"/>
                </a:lnTo>
                <a:lnTo>
                  <a:pt x="57150" y="76200"/>
                </a:lnTo>
                <a:lnTo>
                  <a:pt x="12700" y="31750"/>
                </a:lnTo>
                <a:lnTo>
                  <a:pt x="0" y="0"/>
                </a:lnTo>
                <a:cubicBezTo>
                  <a:pt x="2117" y="857250"/>
                  <a:pt x="4233" y="1714500"/>
                  <a:pt x="6350" y="2571750"/>
                </a:cubicBezTo>
                <a:lnTo>
                  <a:pt x="63500" y="2673350"/>
                </a:lnTo>
                <a:lnTo>
                  <a:pt x="158750" y="2736850"/>
                </a:lnTo>
                <a:lnTo>
                  <a:pt x="342900" y="2800350"/>
                </a:lnTo>
                <a:lnTo>
                  <a:pt x="463550" y="2825750"/>
                </a:lnTo>
                <a:lnTo>
                  <a:pt x="628650" y="2863850"/>
                </a:lnTo>
                <a:lnTo>
                  <a:pt x="762000" y="2882900"/>
                </a:lnTo>
                <a:lnTo>
                  <a:pt x="933450" y="2901950"/>
                </a:lnTo>
                <a:lnTo>
                  <a:pt x="1060450" y="2901950"/>
                </a:lnTo>
                <a:lnTo>
                  <a:pt x="1231900" y="2901950"/>
                </a:lnTo>
                <a:lnTo>
                  <a:pt x="1397000" y="2908300"/>
                </a:lnTo>
                <a:lnTo>
                  <a:pt x="1587500" y="2895600"/>
                </a:lnTo>
                <a:lnTo>
                  <a:pt x="1835150" y="2870200"/>
                </a:lnTo>
                <a:lnTo>
                  <a:pt x="2095500" y="2819400"/>
                </a:lnTo>
                <a:lnTo>
                  <a:pt x="2305050" y="2749550"/>
                </a:lnTo>
                <a:lnTo>
                  <a:pt x="2457450" y="2673350"/>
                </a:lnTo>
                <a:lnTo>
                  <a:pt x="2514600" y="2622550"/>
                </a:lnTo>
                <a:lnTo>
                  <a:pt x="2514600" y="25654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683849" y="1275966"/>
            <a:ext cx="2516590" cy="3240000"/>
            <a:chOff x="2048605" y="2211710"/>
            <a:chExt cx="1047115" cy="1242885"/>
          </a:xfrm>
        </p:grpSpPr>
        <p:sp>
          <p:nvSpPr>
            <p:cNvPr id="88" name="Дуга 87"/>
            <p:cNvSpPr/>
            <p:nvPr/>
          </p:nvSpPr>
          <p:spPr>
            <a:xfrm>
              <a:off x="2049340" y="319542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051720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048605" y="2338835"/>
              <a:ext cx="3175" cy="9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Дуга 86"/>
            <p:cNvSpPr/>
            <p:nvPr/>
          </p:nvSpPr>
          <p:spPr>
            <a:xfrm rot="10800000">
              <a:off x="2049745" y="320259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0" name="Дуга 119"/>
          <p:cNvSpPr/>
          <p:nvPr/>
        </p:nvSpPr>
        <p:spPr>
          <a:xfrm>
            <a:off x="684245" y="3842494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Дуга 118"/>
          <p:cNvSpPr/>
          <p:nvPr/>
        </p:nvSpPr>
        <p:spPr>
          <a:xfrm rot="10800000">
            <a:off x="685219" y="3858010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V="1">
            <a:off x="1940622" y="947993"/>
            <a:ext cx="7631" cy="3852000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43848" y="1595462"/>
            <a:ext cx="12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/>
          <p:nvPr/>
        </p:nvSpPr>
        <p:spPr>
          <a:xfrm>
            <a:off x="694286" y="1275491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1332254" y="153228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340148" y="4143226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942872" y="1591686"/>
            <a:ext cx="126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2095153" y="1256556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>радиус</a:t>
            </a:r>
            <a:endParaRPr lang="ru-RU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628464" y="1323342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64" y="1323342"/>
                <a:ext cx="39606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15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Прямая соединительная линия 130"/>
          <p:cNvCxnSpPr/>
          <p:nvPr/>
        </p:nvCxnSpPr>
        <p:spPr>
          <a:xfrm flipV="1">
            <a:off x="1043608" y="1851670"/>
            <a:ext cx="7631" cy="259015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1259632" y="3075806"/>
            <a:ext cx="148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боковая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поверхность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 rot="16200000">
            <a:off x="152333" y="2885358"/>
            <a:ext cx="143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образующая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50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62" grpId="0"/>
      <p:bldP spid="112" grpId="0"/>
      <p:bldP spid="113" grpId="0"/>
      <p:bldP spid="115" grpId="0"/>
      <p:bldP spid="157" grpId="0"/>
      <p:bldP spid="172" grpId="0"/>
      <p:bldP spid="187" grpId="0"/>
      <p:bldP spid="187" grpId="1"/>
      <p:bldP spid="196" grpId="0"/>
      <p:bldP spid="204" grpId="0"/>
      <p:bldP spid="24" grpId="1" animBg="1"/>
      <p:bldP spid="93" grpId="0"/>
      <p:bldP spid="95" grpId="0"/>
      <p:bldP spid="25" grpId="0"/>
      <p:bldP spid="39" grpId="0" animBg="1"/>
      <p:bldP spid="120" grpId="0" animBg="1"/>
      <p:bldP spid="119" grpId="0" animBg="1"/>
      <p:bldP spid="117" grpId="0" animBg="1"/>
      <p:bldP spid="146" grpId="0"/>
      <p:bldP spid="121" grpId="0"/>
      <p:bldP spid="161" grpId="0"/>
      <p:bldP spid="91" grpId="0"/>
      <p:bldP spid="152" grpId="0"/>
      <p:bldP spid="1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Овал 121"/>
          <p:cNvSpPr/>
          <p:nvPr/>
        </p:nvSpPr>
        <p:spPr>
          <a:xfrm>
            <a:off x="576075" y="3671044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уга 87"/>
          <p:cNvSpPr/>
          <p:nvPr/>
        </p:nvSpPr>
        <p:spPr>
          <a:xfrm>
            <a:off x="576075" y="3670920"/>
            <a:ext cx="2520000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23928" y="2427734"/>
                <a:ext cx="49685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При вращении гипотенузы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𝐵𝐶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образуется поверхность, состоящая из отрезков с общим концом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en-US" dirty="0" smtClean="0">
                  <a:latin typeface="Times New Roman"/>
                  <a:ea typeface="Calibri"/>
                </a:endParaRPr>
              </a:p>
              <a:p>
                <a:r>
                  <a:rPr lang="ru-RU" dirty="0" smtClean="0">
                    <a:latin typeface="Times New Roman"/>
                    <a:ea typeface="Calibri"/>
                  </a:rPr>
                  <a:t>Ее </a:t>
                </a:r>
                <a:r>
                  <a:rPr lang="ru-RU" dirty="0">
                    <a:latin typeface="Times New Roman"/>
                    <a:ea typeface="Calibri"/>
                  </a:rPr>
                  <a:t>называют </a:t>
                </a:r>
                <a:r>
                  <a:rPr lang="ru-RU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конической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поверхностью</a:t>
                </a:r>
                <a:r>
                  <a:rPr lang="ru-RU" dirty="0">
                    <a:latin typeface="Times New Roman"/>
                    <a:ea typeface="Calibri"/>
                  </a:rPr>
                  <a:t> или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боковой поверхностью</a:t>
                </a:r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конуса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27734"/>
                <a:ext cx="4968552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104" t="-2058" b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854"/>
            <a:ext cx="8496944" cy="47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Прямоугольник 111"/>
          <p:cNvSpPr/>
          <p:nvPr/>
        </p:nvSpPr>
        <p:spPr>
          <a:xfrm>
            <a:off x="390203" y="45380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Определение.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Конус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– это тело, ограниченное кругом и конической поверхностью.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3923928" y="987574"/>
                <a:ext cx="41764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называется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осью </a:t>
                </a:r>
                <a:r>
                  <a:rPr lang="ru-RU" dirty="0" smtClean="0">
                    <a:latin typeface="Times New Roman"/>
                    <a:ea typeface="Calibri"/>
                  </a:rPr>
                  <a:t>конуса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987574"/>
                <a:ext cx="41764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314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3901068" y="1275606"/>
                <a:ext cx="2903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Отрезок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его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высотой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68" y="1275606"/>
                <a:ext cx="29031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891" t="-9836" r="-315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Прямоугольник 156"/>
              <p:cNvSpPr/>
              <p:nvPr/>
            </p:nvSpPr>
            <p:spPr>
              <a:xfrm>
                <a:off x="3923928" y="1563638"/>
                <a:ext cx="48965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При вращении катета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𝐵𝐶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образуется круг </a:t>
                </a:r>
                <a:r>
                  <a:rPr lang="ru-RU" dirty="0">
                    <a:latin typeface="Times New Roman"/>
                    <a:ea typeface="Calibri"/>
                  </a:rPr>
                  <a:t>– </a:t>
                </a:r>
                <a:r>
                  <a:rPr lang="ru-RU" dirty="0" smtClean="0">
                    <a:latin typeface="Times New Roman"/>
                    <a:ea typeface="Calibri"/>
                  </a:rPr>
                  <a:t>он называется </a:t>
                </a:r>
                <a:r>
                  <a:rPr lang="ru-RU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основанием</a:t>
                </a:r>
                <a:r>
                  <a:rPr lang="ru-RU" dirty="0" smtClean="0">
                    <a:latin typeface="Times New Roman"/>
                    <a:ea typeface="Calibri"/>
                  </a:rPr>
                  <a:t> конуса</a:t>
                </a:r>
                <a:r>
                  <a:rPr lang="en-US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7" name="Прямоугольник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563638"/>
                <a:ext cx="4896544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121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Прямоугольник 171"/>
          <p:cNvSpPr/>
          <p:nvPr/>
        </p:nvSpPr>
        <p:spPr>
          <a:xfrm>
            <a:off x="3923928" y="213970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Радиус круга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радиусом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конуса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984501" y="2701477"/>
            <a:ext cx="851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ось </a:t>
            </a:r>
            <a:endParaRPr lang="en-US" b="1" i="1" dirty="0" smtClean="0">
              <a:solidFill>
                <a:schemeClr val="accent3"/>
              </a:solidFill>
              <a:latin typeface="Times New Roman"/>
              <a:ea typeface="Calibri"/>
            </a:endParaRPr>
          </a:p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конуса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923928" y="379588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Отрезки, из которых она составлена </a:t>
            </a:r>
            <a:r>
              <a:rPr lang="ru-RU" dirty="0" smtClean="0">
                <a:latin typeface="Times New Roman"/>
                <a:ea typeface="Calibri"/>
              </a:rPr>
              <a:t>называются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образующими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конуса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1765360" y="2984110"/>
            <a:ext cx="95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высота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1835696" y="3983895"/>
            <a:ext cx="12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 rot="20475632">
            <a:off x="638078" y="3727047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976078" y="3647107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>радиус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1835696" y="1467247"/>
            <a:ext cx="1260000" cy="2520280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3034189" y="3939902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89" y="3939902"/>
                <a:ext cx="38568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763688" y="1131590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131590"/>
                <a:ext cx="39606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угольный треугольник 64"/>
          <p:cNvSpPr/>
          <p:nvPr/>
        </p:nvSpPr>
        <p:spPr>
          <a:xfrm flipH="1">
            <a:off x="573456" y="1467815"/>
            <a:ext cx="1260000" cy="2520280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550546" y="3949194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46" y="3949194"/>
                <a:ext cx="38568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Дуга 86"/>
          <p:cNvSpPr/>
          <p:nvPr/>
        </p:nvSpPr>
        <p:spPr>
          <a:xfrm rot="10800000">
            <a:off x="570916" y="3670561"/>
            <a:ext cx="2520000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Дуга 119"/>
          <p:cNvSpPr/>
          <p:nvPr/>
        </p:nvSpPr>
        <p:spPr>
          <a:xfrm>
            <a:off x="576369" y="3671044"/>
            <a:ext cx="2520000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1828065" y="1466510"/>
            <a:ext cx="7631" cy="25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1830934" y="947993"/>
            <a:ext cx="7631" cy="3852000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1833323" y="3987867"/>
            <a:ext cx="126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579030" y="1489393"/>
            <a:ext cx="2514600" cy="2838450"/>
          </a:xfrm>
          <a:custGeom>
            <a:avLst/>
            <a:gdLst>
              <a:gd name="connsiteX0" fmla="*/ 1250950 w 2514600"/>
              <a:gd name="connsiteY0" fmla="*/ 0 h 2838450"/>
              <a:gd name="connsiteX1" fmla="*/ 2514600 w 2514600"/>
              <a:gd name="connsiteY1" fmla="*/ 2501900 h 2838450"/>
              <a:gd name="connsiteX2" fmla="*/ 2495550 w 2514600"/>
              <a:gd name="connsiteY2" fmla="*/ 2571750 h 2838450"/>
              <a:gd name="connsiteX3" fmla="*/ 2419350 w 2514600"/>
              <a:gd name="connsiteY3" fmla="*/ 2622550 h 2838450"/>
              <a:gd name="connsiteX4" fmla="*/ 2362200 w 2514600"/>
              <a:gd name="connsiteY4" fmla="*/ 2667000 h 2838450"/>
              <a:gd name="connsiteX5" fmla="*/ 2273300 w 2514600"/>
              <a:gd name="connsiteY5" fmla="*/ 2698750 h 2838450"/>
              <a:gd name="connsiteX6" fmla="*/ 2178050 w 2514600"/>
              <a:gd name="connsiteY6" fmla="*/ 2730500 h 2838450"/>
              <a:gd name="connsiteX7" fmla="*/ 2019300 w 2514600"/>
              <a:gd name="connsiteY7" fmla="*/ 2768600 h 2838450"/>
              <a:gd name="connsiteX8" fmla="*/ 1854200 w 2514600"/>
              <a:gd name="connsiteY8" fmla="*/ 2794000 h 2838450"/>
              <a:gd name="connsiteX9" fmla="*/ 1619250 w 2514600"/>
              <a:gd name="connsiteY9" fmla="*/ 2819400 h 2838450"/>
              <a:gd name="connsiteX10" fmla="*/ 1473200 w 2514600"/>
              <a:gd name="connsiteY10" fmla="*/ 2832100 h 2838450"/>
              <a:gd name="connsiteX11" fmla="*/ 1358900 w 2514600"/>
              <a:gd name="connsiteY11" fmla="*/ 2832100 h 2838450"/>
              <a:gd name="connsiteX12" fmla="*/ 1225550 w 2514600"/>
              <a:gd name="connsiteY12" fmla="*/ 2838450 h 2838450"/>
              <a:gd name="connsiteX13" fmla="*/ 1009650 w 2514600"/>
              <a:gd name="connsiteY13" fmla="*/ 2825750 h 2838450"/>
              <a:gd name="connsiteX14" fmla="*/ 736600 w 2514600"/>
              <a:gd name="connsiteY14" fmla="*/ 2806700 h 2838450"/>
              <a:gd name="connsiteX15" fmla="*/ 590550 w 2514600"/>
              <a:gd name="connsiteY15" fmla="*/ 2787650 h 2838450"/>
              <a:gd name="connsiteX16" fmla="*/ 488950 w 2514600"/>
              <a:gd name="connsiteY16" fmla="*/ 2762250 h 2838450"/>
              <a:gd name="connsiteX17" fmla="*/ 349250 w 2514600"/>
              <a:gd name="connsiteY17" fmla="*/ 2730500 h 2838450"/>
              <a:gd name="connsiteX18" fmla="*/ 247650 w 2514600"/>
              <a:gd name="connsiteY18" fmla="*/ 2705100 h 2838450"/>
              <a:gd name="connsiteX19" fmla="*/ 139700 w 2514600"/>
              <a:gd name="connsiteY19" fmla="*/ 2660650 h 2838450"/>
              <a:gd name="connsiteX20" fmla="*/ 63500 w 2514600"/>
              <a:gd name="connsiteY20" fmla="*/ 2609850 h 2838450"/>
              <a:gd name="connsiteX21" fmla="*/ 6350 w 2514600"/>
              <a:gd name="connsiteY21" fmla="*/ 2559050 h 2838450"/>
              <a:gd name="connsiteX22" fmla="*/ 0 w 2514600"/>
              <a:gd name="connsiteY22" fmla="*/ 2495550 h 2838450"/>
              <a:gd name="connsiteX23" fmla="*/ 1250950 w 2514600"/>
              <a:gd name="connsiteY23" fmla="*/ 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14600" h="2838450">
                <a:moveTo>
                  <a:pt x="1250950" y="0"/>
                </a:moveTo>
                <a:lnTo>
                  <a:pt x="2514600" y="2501900"/>
                </a:lnTo>
                <a:lnTo>
                  <a:pt x="2495550" y="2571750"/>
                </a:lnTo>
                <a:lnTo>
                  <a:pt x="2419350" y="2622550"/>
                </a:lnTo>
                <a:lnTo>
                  <a:pt x="2362200" y="2667000"/>
                </a:lnTo>
                <a:lnTo>
                  <a:pt x="2273300" y="2698750"/>
                </a:lnTo>
                <a:lnTo>
                  <a:pt x="2178050" y="2730500"/>
                </a:lnTo>
                <a:lnTo>
                  <a:pt x="2019300" y="2768600"/>
                </a:lnTo>
                <a:lnTo>
                  <a:pt x="1854200" y="2794000"/>
                </a:lnTo>
                <a:lnTo>
                  <a:pt x="1619250" y="2819400"/>
                </a:lnTo>
                <a:lnTo>
                  <a:pt x="1473200" y="2832100"/>
                </a:lnTo>
                <a:lnTo>
                  <a:pt x="1358900" y="2832100"/>
                </a:lnTo>
                <a:lnTo>
                  <a:pt x="1225550" y="2838450"/>
                </a:lnTo>
                <a:lnTo>
                  <a:pt x="1009650" y="2825750"/>
                </a:lnTo>
                <a:lnTo>
                  <a:pt x="736600" y="2806700"/>
                </a:lnTo>
                <a:lnTo>
                  <a:pt x="590550" y="2787650"/>
                </a:lnTo>
                <a:lnTo>
                  <a:pt x="488950" y="2762250"/>
                </a:lnTo>
                <a:lnTo>
                  <a:pt x="349250" y="2730500"/>
                </a:lnTo>
                <a:lnTo>
                  <a:pt x="247650" y="2705100"/>
                </a:lnTo>
                <a:lnTo>
                  <a:pt x="139700" y="2660650"/>
                </a:lnTo>
                <a:lnTo>
                  <a:pt x="63500" y="2609850"/>
                </a:lnTo>
                <a:lnTo>
                  <a:pt x="6350" y="2559050"/>
                </a:lnTo>
                <a:lnTo>
                  <a:pt x="0" y="2495550"/>
                </a:lnTo>
                <a:lnTo>
                  <a:pt x="125095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Дуга 118"/>
          <p:cNvSpPr/>
          <p:nvPr/>
        </p:nvSpPr>
        <p:spPr>
          <a:xfrm rot="10800000">
            <a:off x="572619" y="3669454"/>
            <a:ext cx="2520000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 flipV="1">
            <a:off x="1830933" y="1467247"/>
            <a:ext cx="1258040" cy="25187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573456" y="1467247"/>
            <a:ext cx="1257477" cy="2518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endCxn id="18" idx="0"/>
          </p:cNvCxnSpPr>
          <p:nvPr/>
        </p:nvCxnSpPr>
        <p:spPr>
          <a:xfrm flipV="1">
            <a:off x="1758518" y="1489393"/>
            <a:ext cx="71462" cy="282937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endCxn id="18" idx="0"/>
          </p:cNvCxnSpPr>
          <p:nvPr/>
        </p:nvCxnSpPr>
        <p:spPr>
          <a:xfrm flipV="1">
            <a:off x="894422" y="1489393"/>
            <a:ext cx="935558" cy="273355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 flipV="1">
            <a:off x="1836330" y="1475563"/>
            <a:ext cx="863716" cy="277227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endCxn id="2" idx="0"/>
          </p:cNvCxnSpPr>
          <p:nvPr/>
        </p:nvCxnSpPr>
        <p:spPr>
          <a:xfrm flipH="1" flipV="1">
            <a:off x="1835696" y="1467247"/>
            <a:ext cx="360040" cy="284008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1331640" y="1463052"/>
            <a:ext cx="500236" cy="283773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1025763" y="3206323"/>
            <a:ext cx="148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боковая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поверхность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 rot="17363655">
            <a:off x="332350" y="3162089"/>
            <a:ext cx="143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образующая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923928" y="4371950"/>
                <a:ext cx="4016612" cy="41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называется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вершиной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конуса.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371950"/>
                <a:ext cx="4016612" cy="410882"/>
              </a:xfrm>
              <a:prstGeom prst="rect">
                <a:avLst/>
              </a:prstGeom>
              <a:blipFill rotWithShape="1">
                <a:blip r:embed="rId11"/>
                <a:stretch>
                  <a:fillRect l="-1366" t="-2941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Овал 88"/>
          <p:cNvSpPr/>
          <p:nvPr/>
        </p:nvSpPr>
        <p:spPr>
          <a:xfrm>
            <a:off x="1797604" y="1399431"/>
            <a:ext cx="72000" cy="7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24978" y="1203598"/>
            <a:ext cx="106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вершина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2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7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2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8" grpId="0" animBg="1"/>
      <p:bldP spid="62" grpId="0"/>
      <p:bldP spid="112" grpId="0"/>
      <p:bldP spid="113" grpId="0"/>
      <p:bldP spid="115" grpId="0"/>
      <p:bldP spid="157" grpId="0"/>
      <p:bldP spid="172" grpId="0"/>
      <p:bldP spid="187" grpId="0"/>
      <p:bldP spid="187" grpId="1"/>
      <p:bldP spid="196" grpId="0"/>
      <p:bldP spid="204" grpId="0"/>
      <p:bldP spid="121" grpId="0"/>
      <p:bldP spid="161" grpId="0"/>
      <p:bldP spid="2" grpId="0" animBg="1"/>
      <p:bldP spid="2" grpId="1" animBg="1"/>
      <p:bldP spid="93" grpId="0"/>
      <p:bldP spid="91" grpId="0"/>
      <p:bldP spid="65" grpId="0" animBg="1"/>
      <p:bldP spid="65" grpId="1" animBg="1"/>
      <p:bldP spid="25" grpId="0"/>
      <p:bldP spid="87" grpId="0" animBg="1"/>
      <p:bldP spid="120" grpId="0" animBg="1"/>
      <p:bldP spid="18" grpId="0" animBg="1"/>
      <p:bldP spid="119" grpId="0" animBg="1"/>
      <p:bldP spid="152" grpId="0"/>
      <p:bldP spid="135" grpId="0"/>
      <p:bldP spid="29" grpId="0"/>
      <p:bldP spid="89" grpId="0" animBg="1"/>
      <p:bldP spid="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00" y="1819196"/>
            <a:ext cx="1539211" cy="15115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1724" y="1771570"/>
            <a:ext cx="1593701" cy="16127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418505" y="1800146"/>
            <a:ext cx="1523013" cy="1523013"/>
            <a:chOff x="2843808" y="3939902"/>
            <a:chExt cx="1008112" cy="1008112"/>
          </a:xfrm>
        </p:grpSpPr>
        <p:sp>
          <p:nvSpPr>
            <p:cNvPr id="10" name="Овал 9"/>
            <p:cNvSpPr/>
            <p:nvPr/>
          </p:nvSpPr>
          <p:spPr>
            <a:xfrm>
              <a:off x="2843808" y="3939902"/>
              <a:ext cx="1008112" cy="1008112"/>
            </a:xfrm>
            <a:prstGeom prst="ellipse">
              <a:avLst/>
            </a:prstGeom>
            <a:no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2843808" y="4261308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flipV="1">
              <a:off x="2843808" y="4246982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вал 12"/>
          <p:cNvSpPr/>
          <p:nvPr/>
        </p:nvSpPr>
        <p:spPr>
          <a:xfrm>
            <a:off x="6156176" y="1740390"/>
            <a:ext cx="1584176" cy="16445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50843" y="1740022"/>
            <a:ext cx="1584176" cy="1644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stCxn id="56" idx="2"/>
          </p:cNvCxnSpPr>
          <p:nvPr/>
        </p:nvCxnSpPr>
        <p:spPr>
          <a:xfrm flipH="1">
            <a:off x="689918" y="2904574"/>
            <a:ext cx="1036930" cy="231281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3916308" y="343584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Отрезок, соединяющий две точки сферы и проходящий через ее центр,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диаметром</a:t>
            </a:r>
            <a:r>
              <a:rPr lang="ru-RU" dirty="0">
                <a:latin typeface="Times New Roman"/>
                <a:ea typeface="Calibri"/>
              </a:rPr>
              <a:t> сферы. </a:t>
            </a:r>
            <a:endParaRPr lang="en-US" dirty="0" smtClean="0">
              <a:latin typeface="Times New Roman"/>
              <a:ea typeface="Calibri"/>
            </a:endParaRPr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8640960" cy="614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Прямоугольник 111"/>
          <p:cNvSpPr/>
          <p:nvPr/>
        </p:nvSpPr>
        <p:spPr>
          <a:xfrm>
            <a:off x="189976" y="23065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Определение.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Сферой</a:t>
            </a:r>
            <a:r>
              <a:rPr lang="ru-RU" dirty="0" smtClean="0">
                <a:latin typeface="Times New Roman"/>
                <a:ea typeface="Calibri"/>
              </a:rPr>
              <a:t> называется поверхность, состоящая из всех точек пространства, расположенных на данном расстоянии от данной точки.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3908688" y="987574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Данная точка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центром</a:t>
            </a:r>
            <a:r>
              <a:rPr lang="ru-RU" dirty="0">
                <a:latin typeface="Times New Roman"/>
                <a:ea typeface="Calibri"/>
              </a:rPr>
              <a:t> сферы.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908688" y="1410330"/>
            <a:ext cx="398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Данное </a:t>
            </a:r>
            <a:r>
              <a:rPr lang="ru-RU" dirty="0">
                <a:latin typeface="Times New Roman"/>
                <a:ea typeface="Calibri"/>
              </a:rPr>
              <a:t>расстояние –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радиусом</a:t>
            </a:r>
            <a:r>
              <a:rPr lang="ru-RU" dirty="0">
                <a:latin typeface="Times New Roman"/>
                <a:ea typeface="Calibri"/>
              </a:rPr>
              <a:t> сферы.</a:t>
            </a:r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3923928" y="179243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Любой отрезок, соединяющий центр сферы с какой-либо ее точкой, также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радиусом</a:t>
            </a:r>
            <a:r>
              <a:rPr lang="ru-RU" dirty="0">
                <a:latin typeface="Times New Roman"/>
                <a:ea typeface="Calibri"/>
              </a:rPr>
              <a:t> сферы</a:t>
            </a:r>
            <a:r>
              <a:rPr lang="en-US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3908688" y="2717507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Отрезок, соединяющий две точки сферы,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хордой</a:t>
            </a:r>
            <a:r>
              <a:rPr lang="ru-RU" dirty="0">
                <a:latin typeface="Times New Roman"/>
                <a:ea typeface="Calibri"/>
              </a:rPr>
              <a:t> сферы.</a:t>
            </a:r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484696" y="1594598"/>
            <a:ext cx="2592000" cy="2592000"/>
            <a:chOff x="2843808" y="3939902"/>
            <a:chExt cx="1008112" cy="1008112"/>
          </a:xfrm>
        </p:grpSpPr>
        <p:sp>
          <p:nvSpPr>
            <p:cNvPr id="53" name="Овал 52"/>
            <p:cNvSpPr/>
            <p:nvPr/>
          </p:nvSpPr>
          <p:spPr>
            <a:xfrm>
              <a:off x="2843808" y="3939902"/>
              <a:ext cx="1008112" cy="10081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Дуга 53"/>
            <p:cNvSpPr/>
            <p:nvPr/>
          </p:nvSpPr>
          <p:spPr>
            <a:xfrm>
              <a:off x="2843808" y="4261308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flipV="1">
              <a:off x="2843808" y="4246982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475656" y="285978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9782"/>
                <a:ext cx="3986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664908" y="3102094"/>
            <a:ext cx="72000" cy="7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53" idx="0"/>
            <a:endCxn id="56" idx="0"/>
          </p:cNvCxnSpPr>
          <p:nvPr/>
        </p:nvCxnSpPr>
        <p:spPr>
          <a:xfrm flipH="1">
            <a:off x="1762848" y="1594598"/>
            <a:ext cx="17848" cy="1273976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1740836" y="1548398"/>
            <a:ext cx="72000" cy="7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882038">
            <a:off x="834343" y="2659147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1215714" y="1821502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единительная линия 71"/>
          <p:cNvCxnSpPr>
            <a:stCxn id="53" idx="7"/>
            <a:endCxn id="53" idx="1"/>
          </p:cNvCxnSpPr>
          <p:nvPr/>
        </p:nvCxnSpPr>
        <p:spPr>
          <a:xfrm flipH="1">
            <a:off x="864286" y="1974188"/>
            <a:ext cx="1832820" cy="0"/>
          </a:xfrm>
          <a:prstGeom prst="line">
            <a:avLst/>
          </a:prstGeom>
          <a:ln w="127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824928" y="193891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658272" y="193472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1403648" y="1923678"/>
            <a:ext cx="689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хорда</a:t>
            </a:r>
            <a:endParaRPr lang="ru-RU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1395797" y="2407336"/>
            <a:ext cx="673446" cy="920896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1354500" y="2370974"/>
            <a:ext cx="72000" cy="7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726848" y="2868574"/>
            <a:ext cx="72000" cy="7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028868" y="3296030"/>
            <a:ext cx="72000" cy="7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 rot="3182616">
            <a:off x="1484275" y="2686287"/>
            <a:ext cx="9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endParaRPr lang="ru-RU" sz="16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2" grpId="0"/>
      <p:bldP spid="113" grpId="0"/>
      <p:bldP spid="115" grpId="0"/>
      <p:bldP spid="157" grpId="0"/>
      <p:bldP spid="172" grpId="0"/>
      <p:bldP spid="57" grpId="0"/>
      <p:bldP spid="61" grpId="0" animBg="1"/>
      <p:bldP spid="70" grpId="0" animBg="1"/>
      <p:bldP spid="70" grpId="1" animBg="1"/>
      <p:bldP spid="15" grpId="0"/>
      <p:bldP spid="71" grpId="0"/>
      <p:bldP spid="71" grpId="1"/>
      <p:bldP spid="73" grpId="0" animBg="1"/>
      <p:bldP spid="74" grpId="0" animBg="1"/>
      <p:bldP spid="76" grpId="0"/>
      <p:bldP spid="77" grpId="0" animBg="1"/>
      <p:bldP spid="56" grpId="0" animBg="1"/>
      <p:bldP spid="79" grpId="0" animBg="1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5219509" y="1630883"/>
            <a:ext cx="2165566" cy="2669059"/>
            <a:chOff x="1835696" y="699542"/>
            <a:chExt cx="2165566" cy="2669059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1835696" y="699542"/>
              <a:ext cx="2165566" cy="2669059"/>
              <a:chOff x="1835696" y="699542"/>
              <a:chExt cx="2165566" cy="2669059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1840459" y="699542"/>
                <a:ext cx="2160803" cy="2669059"/>
                <a:chOff x="1840459" y="699542"/>
                <a:chExt cx="2160803" cy="2669059"/>
              </a:xfrm>
            </p:grpSpPr>
            <p:sp>
              <p:nvSpPr>
                <p:cNvPr id="69" name="Правильный пятиугольник 68"/>
                <p:cNvSpPr/>
                <p:nvPr/>
              </p:nvSpPr>
              <p:spPr>
                <a:xfrm>
                  <a:off x="2051720" y="699543"/>
                  <a:ext cx="1944216" cy="792088"/>
                </a:xfrm>
                <a:prstGeom prst="pentagon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flipH="1">
                  <a:off x="2800378" y="699542"/>
                  <a:ext cx="227297" cy="187221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Группа 70"/>
                <p:cNvGrpSpPr/>
                <p:nvPr/>
              </p:nvGrpSpPr>
              <p:grpSpPr>
                <a:xfrm>
                  <a:off x="1840459" y="1001864"/>
                  <a:ext cx="2160803" cy="2366737"/>
                  <a:chOff x="1840459" y="1001864"/>
                  <a:chExt cx="2160803" cy="2366737"/>
                </a:xfrm>
              </p:grpSpPr>
              <p:cxnSp>
                <p:nvCxnSpPr>
                  <p:cNvPr id="72" name="Прямая соединительная линия 71"/>
                  <p:cNvCxnSpPr>
                    <a:stCxn id="69" idx="2"/>
                  </p:cNvCxnSpPr>
                  <p:nvPr/>
                </p:nvCxnSpPr>
                <p:spPr>
                  <a:xfrm flipH="1">
                    <a:off x="2195736" y="1491629"/>
                    <a:ext cx="227297" cy="187221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 flipH="1">
                    <a:off x="3400820" y="1491631"/>
                    <a:ext cx="227297" cy="187221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Прямая соединительная линия 73"/>
                  <p:cNvCxnSpPr/>
                  <p:nvPr/>
                </p:nvCxnSpPr>
                <p:spPr>
                  <a:xfrm flipH="1">
                    <a:off x="3773965" y="1001864"/>
                    <a:ext cx="227297" cy="187221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Прямая соединительная линия 74"/>
                  <p:cNvCxnSpPr>
                    <a:stCxn id="69" idx="1"/>
                  </p:cNvCxnSpPr>
                  <p:nvPr/>
                </p:nvCxnSpPr>
                <p:spPr>
                  <a:xfrm flipH="1">
                    <a:off x="1840460" y="1002093"/>
                    <a:ext cx="211262" cy="187198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 flipH="1" flipV="1">
                    <a:off x="1840459" y="2864545"/>
                    <a:ext cx="360040" cy="504056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 flipH="1">
                    <a:off x="2192270" y="3363838"/>
                    <a:ext cx="121201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 flipV="1">
                    <a:off x="3400820" y="2859782"/>
                    <a:ext cx="379092" cy="508819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1835696" y="2571750"/>
                <a:ext cx="936104" cy="288032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843808" y="2571750"/>
              <a:ext cx="936104" cy="28803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олилиния 55"/>
          <p:cNvSpPr/>
          <p:nvPr/>
        </p:nvSpPr>
        <p:spPr>
          <a:xfrm>
            <a:off x="5219700" y="1638300"/>
            <a:ext cx="1190625" cy="2181225"/>
          </a:xfrm>
          <a:custGeom>
            <a:avLst/>
            <a:gdLst>
              <a:gd name="connsiteX0" fmla="*/ 0 w 1190625"/>
              <a:gd name="connsiteY0" fmla="*/ 2181225 h 2181225"/>
              <a:gd name="connsiteX1" fmla="*/ 971550 w 1190625"/>
              <a:gd name="connsiteY1" fmla="*/ 1876425 h 2181225"/>
              <a:gd name="connsiteX2" fmla="*/ 1190625 w 1190625"/>
              <a:gd name="connsiteY2" fmla="*/ 0 h 2181225"/>
              <a:gd name="connsiteX3" fmla="*/ 214313 w 1190625"/>
              <a:gd name="connsiteY3" fmla="*/ 300038 h 2181225"/>
              <a:gd name="connsiteX4" fmla="*/ 0 w 1190625"/>
              <a:gd name="connsiteY4" fmla="*/ 2181225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5" h="2181225">
                <a:moveTo>
                  <a:pt x="0" y="2181225"/>
                </a:moveTo>
                <a:lnTo>
                  <a:pt x="971550" y="1876425"/>
                </a:lnTo>
                <a:lnTo>
                  <a:pt x="1190625" y="0"/>
                </a:lnTo>
                <a:lnTo>
                  <a:pt x="214313" y="300038"/>
                </a:lnTo>
                <a:lnTo>
                  <a:pt x="0" y="21812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186488" y="1628775"/>
            <a:ext cx="1200150" cy="2181225"/>
          </a:xfrm>
          <a:custGeom>
            <a:avLst/>
            <a:gdLst>
              <a:gd name="connsiteX0" fmla="*/ 0 w 1200150"/>
              <a:gd name="connsiteY0" fmla="*/ 1876425 h 2181225"/>
              <a:gd name="connsiteX1" fmla="*/ 981075 w 1200150"/>
              <a:gd name="connsiteY1" fmla="*/ 2181225 h 2181225"/>
              <a:gd name="connsiteX2" fmla="*/ 1200150 w 1200150"/>
              <a:gd name="connsiteY2" fmla="*/ 309563 h 2181225"/>
              <a:gd name="connsiteX3" fmla="*/ 228600 w 1200150"/>
              <a:gd name="connsiteY3" fmla="*/ 0 h 2181225"/>
              <a:gd name="connsiteX4" fmla="*/ 0 w 1200150"/>
              <a:gd name="connsiteY4" fmla="*/ 1876425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2181225">
                <a:moveTo>
                  <a:pt x="0" y="1876425"/>
                </a:moveTo>
                <a:lnTo>
                  <a:pt x="981075" y="2181225"/>
                </a:lnTo>
                <a:lnTo>
                  <a:pt x="1200150" y="309563"/>
                </a:lnTo>
                <a:lnTo>
                  <a:pt x="228600" y="0"/>
                </a:lnTo>
                <a:lnTo>
                  <a:pt x="0" y="18764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226050" y="3508375"/>
            <a:ext cx="1939925" cy="790575"/>
          </a:xfrm>
          <a:custGeom>
            <a:avLst/>
            <a:gdLst>
              <a:gd name="connsiteX0" fmla="*/ 0 w 1939925"/>
              <a:gd name="connsiteY0" fmla="*/ 301625 h 790575"/>
              <a:gd name="connsiteX1" fmla="*/ 965200 w 1939925"/>
              <a:gd name="connsiteY1" fmla="*/ 0 h 790575"/>
              <a:gd name="connsiteX2" fmla="*/ 1939925 w 1939925"/>
              <a:gd name="connsiteY2" fmla="*/ 301625 h 790575"/>
              <a:gd name="connsiteX3" fmla="*/ 1562100 w 1939925"/>
              <a:gd name="connsiteY3" fmla="*/ 790575 h 790575"/>
              <a:gd name="connsiteX4" fmla="*/ 358775 w 1939925"/>
              <a:gd name="connsiteY4" fmla="*/ 787400 h 790575"/>
              <a:gd name="connsiteX5" fmla="*/ 0 w 1939925"/>
              <a:gd name="connsiteY5" fmla="*/ 30162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925" h="790575">
                <a:moveTo>
                  <a:pt x="0" y="301625"/>
                </a:moveTo>
                <a:lnTo>
                  <a:pt x="965200" y="0"/>
                </a:lnTo>
                <a:lnTo>
                  <a:pt x="1939925" y="301625"/>
                </a:lnTo>
                <a:lnTo>
                  <a:pt x="1562100" y="790575"/>
                </a:lnTo>
                <a:lnTo>
                  <a:pt x="358775" y="787400"/>
                </a:lnTo>
                <a:lnTo>
                  <a:pt x="0" y="3016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501"/>
            <a:ext cx="8280920" cy="632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66986" y="339502"/>
                <a:ext cx="79928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latin typeface="Times New Roman"/>
                    <a:ea typeface="Calibri"/>
                  </a:rPr>
                  <a:t>Определение.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libri"/>
                      </a:rPr>
                      <m:t>𝒏</m:t>
                    </m:r>
                  </m:oMath>
                </a14:m>
                <a:r>
                  <a:rPr lang="ru-RU" b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-угольной призмой</a:t>
                </a:r>
                <a:r>
                  <a:rPr lang="ru-RU" dirty="0">
                    <a:latin typeface="Times New Roman"/>
                    <a:ea typeface="Calibri"/>
                  </a:rPr>
                  <a:t> называется многогранник, у которого две грани – равные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𝑛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-угольники</a:t>
                </a:r>
                <a:r>
                  <a:rPr lang="ru-RU" dirty="0">
                    <a:latin typeface="Times New Roman"/>
                    <a:ea typeface="Calibri"/>
                  </a:rPr>
                  <a:t>, а остальные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𝑛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граней – параллелограммы.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6" y="339502"/>
                <a:ext cx="799288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10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1131590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Равные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𝑛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-угольники называются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основаниями</a:t>
                </a:r>
                <a:r>
                  <a:rPr lang="ru-RU" dirty="0">
                    <a:latin typeface="Times New Roman"/>
                    <a:ea typeface="Calibri"/>
                  </a:rPr>
                  <a:t> призмы.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31590"/>
                <a:ext cx="4572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51520" y="1779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Параллелограммы –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боковыми гранями</a:t>
            </a:r>
            <a:r>
              <a:rPr lang="ru-RU" dirty="0">
                <a:latin typeface="Times New Roman"/>
                <a:ea typeface="Calibri"/>
              </a:rPr>
              <a:t> призмы.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277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А </a:t>
            </a:r>
            <a:r>
              <a:rPr lang="ru-RU" i="1" dirty="0">
                <a:latin typeface="Times New Roman"/>
                <a:ea typeface="Calibri"/>
              </a:rPr>
              <a:t>стороны боковых граней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u="sng" dirty="0">
                <a:latin typeface="Times New Roman"/>
                <a:ea typeface="Calibri"/>
              </a:rPr>
              <a:t>не являющиеся сторонами оснований</a:t>
            </a:r>
            <a:r>
              <a:rPr lang="ru-RU" dirty="0">
                <a:latin typeface="Times New Roman"/>
                <a:ea typeface="Calibri"/>
              </a:rPr>
              <a:t> призмы, называются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боковыми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рёбрами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призмы.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55976" y="1131590"/>
                <a:ext cx="4478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ru-RU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-угольная призма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31590"/>
                <a:ext cx="4478983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10000" r="-1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олилиния 59"/>
          <p:cNvSpPr/>
          <p:nvPr/>
        </p:nvSpPr>
        <p:spPr>
          <a:xfrm>
            <a:off x="5436096" y="1635646"/>
            <a:ext cx="1939925" cy="790575"/>
          </a:xfrm>
          <a:custGeom>
            <a:avLst/>
            <a:gdLst>
              <a:gd name="connsiteX0" fmla="*/ 0 w 1939925"/>
              <a:gd name="connsiteY0" fmla="*/ 301625 h 790575"/>
              <a:gd name="connsiteX1" fmla="*/ 965200 w 1939925"/>
              <a:gd name="connsiteY1" fmla="*/ 0 h 790575"/>
              <a:gd name="connsiteX2" fmla="*/ 1939925 w 1939925"/>
              <a:gd name="connsiteY2" fmla="*/ 301625 h 790575"/>
              <a:gd name="connsiteX3" fmla="*/ 1562100 w 1939925"/>
              <a:gd name="connsiteY3" fmla="*/ 790575 h 790575"/>
              <a:gd name="connsiteX4" fmla="*/ 358775 w 1939925"/>
              <a:gd name="connsiteY4" fmla="*/ 787400 h 790575"/>
              <a:gd name="connsiteX5" fmla="*/ 0 w 1939925"/>
              <a:gd name="connsiteY5" fmla="*/ 30162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925" h="790575">
                <a:moveTo>
                  <a:pt x="0" y="301625"/>
                </a:moveTo>
                <a:lnTo>
                  <a:pt x="965200" y="0"/>
                </a:lnTo>
                <a:lnTo>
                  <a:pt x="1939925" y="301625"/>
                </a:lnTo>
                <a:lnTo>
                  <a:pt x="1562100" y="790575"/>
                </a:lnTo>
                <a:lnTo>
                  <a:pt x="358775" y="787400"/>
                </a:lnTo>
                <a:lnTo>
                  <a:pt x="0" y="3016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6948264" y="1707654"/>
            <a:ext cx="1872208" cy="288032"/>
            <a:chOff x="6948264" y="1707654"/>
            <a:chExt cx="1872208" cy="28803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7524328" y="1707654"/>
              <a:ext cx="129614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6948264" y="1707654"/>
              <a:ext cx="576064" cy="2880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7539903" y="141033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/>
                </a:solidFill>
                <a:latin typeface="Times New Roman"/>
                <a:ea typeface="Calibri"/>
              </a:rPr>
              <a:t>основания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5581650" y="2419350"/>
            <a:ext cx="1433513" cy="1885950"/>
          </a:xfrm>
          <a:custGeom>
            <a:avLst/>
            <a:gdLst>
              <a:gd name="connsiteX0" fmla="*/ 0 w 1433513"/>
              <a:gd name="connsiteY0" fmla="*/ 1881188 h 1885950"/>
              <a:gd name="connsiteX1" fmla="*/ 1209675 w 1433513"/>
              <a:gd name="connsiteY1" fmla="*/ 1885950 h 1885950"/>
              <a:gd name="connsiteX2" fmla="*/ 1433513 w 1433513"/>
              <a:gd name="connsiteY2" fmla="*/ 0 h 1885950"/>
              <a:gd name="connsiteX3" fmla="*/ 228600 w 1433513"/>
              <a:gd name="connsiteY3" fmla="*/ 4763 h 1885950"/>
              <a:gd name="connsiteX4" fmla="*/ 0 w 1433513"/>
              <a:gd name="connsiteY4" fmla="*/ 1881188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513" h="1885950">
                <a:moveTo>
                  <a:pt x="0" y="1881188"/>
                </a:moveTo>
                <a:lnTo>
                  <a:pt x="1209675" y="1885950"/>
                </a:lnTo>
                <a:lnTo>
                  <a:pt x="1433513" y="0"/>
                </a:lnTo>
                <a:lnTo>
                  <a:pt x="228600" y="4763"/>
                </a:lnTo>
                <a:lnTo>
                  <a:pt x="0" y="188118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6791325" y="1938338"/>
            <a:ext cx="600075" cy="2362200"/>
          </a:xfrm>
          <a:custGeom>
            <a:avLst/>
            <a:gdLst>
              <a:gd name="connsiteX0" fmla="*/ 0 w 600075"/>
              <a:gd name="connsiteY0" fmla="*/ 2362200 h 2362200"/>
              <a:gd name="connsiteX1" fmla="*/ 376238 w 600075"/>
              <a:gd name="connsiteY1" fmla="*/ 1871662 h 2362200"/>
              <a:gd name="connsiteX2" fmla="*/ 600075 w 600075"/>
              <a:gd name="connsiteY2" fmla="*/ 0 h 2362200"/>
              <a:gd name="connsiteX3" fmla="*/ 228600 w 600075"/>
              <a:gd name="connsiteY3" fmla="*/ 481012 h 2362200"/>
              <a:gd name="connsiteX4" fmla="*/ 0 w 600075"/>
              <a:gd name="connsiteY4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75" h="2362200">
                <a:moveTo>
                  <a:pt x="0" y="2362200"/>
                </a:moveTo>
                <a:lnTo>
                  <a:pt x="376238" y="1871662"/>
                </a:lnTo>
                <a:lnTo>
                  <a:pt x="600075" y="0"/>
                </a:lnTo>
                <a:lnTo>
                  <a:pt x="228600" y="481012"/>
                </a:lnTo>
                <a:lnTo>
                  <a:pt x="0" y="2362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5224463" y="1943100"/>
            <a:ext cx="581025" cy="2352675"/>
          </a:xfrm>
          <a:custGeom>
            <a:avLst/>
            <a:gdLst>
              <a:gd name="connsiteX0" fmla="*/ 352425 w 581025"/>
              <a:gd name="connsiteY0" fmla="*/ 2352675 h 2352675"/>
              <a:gd name="connsiteX1" fmla="*/ 581025 w 581025"/>
              <a:gd name="connsiteY1" fmla="*/ 485775 h 2352675"/>
              <a:gd name="connsiteX2" fmla="*/ 214312 w 581025"/>
              <a:gd name="connsiteY2" fmla="*/ 0 h 2352675"/>
              <a:gd name="connsiteX3" fmla="*/ 0 w 581025"/>
              <a:gd name="connsiteY3" fmla="*/ 1866900 h 2352675"/>
              <a:gd name="connsiteX4" fmla="*/ 352425 w 581025"/>
              <a:gd name="connsiteY4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25" h="2352675">
                <a:moveTo>
                  <a:pt x="352425" y="2352675"/>
                </a:moveTo>
                <a:lnTo>
                  <a:pt x="581025" y="485775"/>
                </a:lnTo>
                <a:lnTo>
                  <a:pt x="214312" y="0"/>
                </a:lnTo>
                <a:lnTo>
                  <a:pt x="0" y="1866900"/>
                </a:lnTo>
                <a:lnTo>
                  <a:pt x="352425" y="2352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692303" y="1995686"/>
            <a:ext cx="103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боковые</a:t>
            </a:r>
          </a:p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</a:rPr>
              <a:t>грани</a:t>
            </a:r>
            <a:endParaRPr lang="ru-RU" dirty="0">
              <a:solidFill>
                <a:schemeClr val="accent3"/>
              </a:solidFill>
            </a:endParaRPr>
          </a:p>
        </p:txBody>
      </p:sp>
      <p:cxnSp>
        <p:nvCxnSpPr>
          <p:cNvPr id="66" name="Прямая соединительная линия 65"/>
          <p:cNvCxnSpPr>
            <a:stCxn id="50" idx="3"/>
            <a:endCxn id="52" idx="1"/>
          </p:cNvCxnSpPr>
          <p:nvPr/>
        </p:nvCxnSpPr>
        <p:spPr>
          <a:xfrm>
            <a:off x="5810250" y="2424113"/>
            <a:ext cx="1357313" cy="1385887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57" idx="0"/>
            <a:endCxn id="50" idx="3"/>
          </p:cNvCxnSpPr>
          <p:nvPr/>
        </p:nvCxnSpPr>
        <p:spPr>
          <a:xfrm flipV="1">
            <a:off x="5576888" y="2424113"/>
            <a:ext cx="233362" cy="18716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6176662" y="1635646"/>
            <a:ext cx="233362" cy="1871662"/>
          </a:xfrm>
          <a:prstGeom prst="line">
            <a:avLst/>
          </a:prstGeom>
          <a:ln w="2857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6774724" y="2431231"/>
            <a:ext cx="233362" cy="18716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7142044" y="1940770"/>
            <a:ext cx="233362" cy="18716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57" idx="2"/>
          </p:cNvCxnSpPr>
          <p:nvPr/>
        </p:nvCxnSpPr>
        <p:spPr>
          <a:xfrm flipV="1">
            <a:off x="5221052" y="1943100"/>
            <a:ext cx="217723" cy="1861332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7100664" y="2635958"/>
            <a:ext cx="1872208" cy="288032"/>
            <a:chOff x="6948264" y="1707654"/>
            <a:chExt cx="1872208" cy="288032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7524328" y="1707654"/>
              <a:ext cx="129614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H="1">
              <a:off x="6948264" y="1707654"/>
              <a:ext cx="576064" cy="2880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Прямоугольник 88"/>
          <p:cNvSpPr/>
          <p:nvPr/>
        </p:nvSpPr>
        <p:spPr>
          <a:xfrm>
            <a:off x="7755927" y="2723566"/>
            <a:ext cx="103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>боковые</a:t>
            </a:r>
          </a:p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</a:rPr>
              <a:t>рёбра</a:t>
            </a:r>
            <a:endParaRPr lang="ru-RU" dirty="0">
              <a:solidFill>
                <a:schemeClr val="accent4"/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7164288" y="3363838"/>
            <a:ext cx="1872208" cy="288032"/>
            <a:chOff x="6948264" y="1707654"/>
            <a:chExt cx="1872208" cy="288032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7524328" y="1707654"/>
              <a:ext cx="129614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 flipH="1">
              <a:off x="6948264" y="1707654"/>
              <a:ext cx="576064" cy="2880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251520" y="33638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Отрезок, соединяющий две вершины призмы, не принадлежащие одной </a:t>
            </a:r>
            <a:r>
              <a:rPr lang="ru-RU" dirty="0" smtClean="0">
                <a:latin typeface="Times New Roman"/>
                <a:ea typeface="Calibri"/>
              </a:rPr>
              <a:t>грани, </a:t>
            </a:r>
            <a:r>
              <a:rPr lang="ru-RU" dirty="0">
                <a:latin typeface="Times New Roman"/>
                <a:ea typeface="Calibri"/>
              </a:rPr>
              <a:t>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диагональю</a:t>
            </a:r>
            <a:r>
              <a:rPr lang="ru-RU" dirty="0">
                <a:latin typeface="Times New Roman"/>
                <a:ea typeface="Calibri"/>
              </a:rPr>
              <a:t> призмы.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 rot="2755280">
            <a:off x="5712720" y="298028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диагональ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5247021" y="4205987"/>
                <a:ext cx="465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sz="1600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021" y="4205987"/>
                <a:ext cx="465704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455" r="-10526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6738469" y="4249420"/>
                <a:ext cx="465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sz="1600" b="1" i="1" dirty="0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469" y="4249420"/>
                <a:ext cx="465704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357" r="-1039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4776873" y="3557915"/>
                <a:ext cx="4721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873" y="3557915"/>
                <a:ext cx="472116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r="-1039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7191237" y="3701931"/>
                <a:ext cx="465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237" y="3701931"/>
                <a:ext cx="465704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5357" r="-1052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5410076" y="2315285"/>
                <a:ext cx="4785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ru-RU" sz="1600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076" y="2315285"/>
                <a:ext cx="478528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455" r="-10127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6922820" y="2408567"/>
                <a:ext cx="4785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ru-RU" sz="1600" b="1" i="1" dirty="0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820" y="2408567"/>
                <a:ext cx="478528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5357" r="-1025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5030997" y="1685707"/>
                <a:ext cx="4849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997" y="1685707"/>
                <a:ext cx="484941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5455" r="-1000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7407261" y="1829723"/>
                <a:ext cx="4785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261" y="1829723"/>
                <a:ext cx="478528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5357" r="-1012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3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5" grpId="0" animBg="1"/>
      <p:bldP spid="55" grpId="1" animBg="1"/>
      <p:bldP spid="24" grpId="0" animBg="1"/>
      <p:bldP spid="24" grpId="1" animBg="1"/>
      <p:bldP spid="2" grpId="0"/>
      <p:bldP spid="3" grpId="0"/>
      <p:bldP spid="58" grpId="0"/>
      <p:bldP spid="60" grpId="0" animBg="1"/>
      <p:bldP spid="60" grpId="1" animBg="1"/>
      <p:bldP spid="47" grpId="0"/>
      <p:bldP spid="50" grpId="0" animBg="1"/>
      <p:bldP spid="50" grpId="1" animBg="1"/>
      <p:bldP spid="52" grpId="0" animBg="1"/>
      <p:bldP spid="52" grpId="1" animBg="1"/>
      <p:bldP spid="57" grpId="0" animBg="1"/>
      <p:bldP spid="57" grpId="1" animBg="1"/>
      <p:bldP spid="81" grpId="0"/>
      <p:bldP spid="89" grpId="0"/>
      <p:bldP spid="67" grpId="0"/>
      <p:bldP spid="68" grpId="0"/>
      <p:bldP spid="83" grpId="0"/>
      <p:bldP spid="88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олилиния 149"/>
          <p:cNvSpPr/>
          <p:nvPr/>
        </p:nvSpPr>
        <p:spPr>
          <a:xfrm>
            <a:off x="1002667" y="1225606"/>
            <a:ext cx="1287462" cy="1993106"/>
          </a:xfrm>
          <a:custGeom>
            <a:avLst/>
            <a:gdLst>
              <a:gd name="connsiteX0" fmla="*/ 1301750 w 1301750"/>
              <a:gd name="connsiteY0" fmla="*/ 0 h 2038350"/>
              <a:gd name="connsiteX1" fmla="*/ 1225550 w 1301750"/>
              <a:gd name="connsiteY1" fmla="*/ 2038350 h 2038350"/>
              <a:gd name="connsiteX2" fmla="*/ 0 w 1301750"/>
              <a:gd name="connsiteY2" fmla="*/ 2000250 h 2038350"/>
              <a:gd name="connsiteX3" fmla="*/ 1301750 w 1301750"/>
              <a:gd name="connsiteY3" fmla="*/ 0 h 2038350"/>
              <a:gd name="connsiteX0" fmla="*/ 1301750 w 1301750"/>
              <a:gd name="connsiteY0" fmla="*/ 0 h 2028825"/>
              <a:gd name="connsiteX1" fmla="*/ 1220788 w 1301750"/>
              <a:gd name="connsiteY1" fmla="*/ 2028825 h 2028825"/>
              <a:gd name="connsiteX2" fmla="*/ 0 w 1301750"/>
              <a:gd name="connsiteY2" fmla="*/ 2000250 h 2028825"/>
              <a:gd name="connsiteX3" fmla="*/ 1301750 w 1301750"/>
              <a:gd name="connsiteY3" fmla="*/ 0 h 2028825"/>
              <a:gd name="connsiteX0" fmla="*/ 1304131 w 1304131"/>
              <a:gd name="connsiteY0" fmla="*/ 0 h 2028825"/>
              <a:gd name="connsiteX1" fmla="*/ 1223169 w 1304131"/>
              <a:gd name="connsiteY1" fmla="*/ 2028825 h 2028825"/>
              <a:gd name="connsiteX2" fmla="*/ 0 w 1304131"/>
              <a:gd name="connsiteY2" fmla="*/ 2007394 h 2028825"/>
              <a:gd name="connsiteX3" fmla="*/ 1304131 w 1304131"/>
              <a:gd name="connsiteY3" fmla="*/ 0 h 2028825"/>
              <a:gd name="connsiteX0" fmla="*/ 1301750 w 1301750"/>
              <a:gd name="connsiteY0" fmla="*/ 0 h 1993106"/>
              <a:gd name="connsiteX1" fmla="*/ 1223169 w 1301750"/>
              <a:gd name="connsiteY1" fmla="*/ 1993106 h 1993106"/>
              <a:gd name="connsiteX2" fmla="*/ 0 w 1301750"/>
              <a:gd name="connsiteY2" fmla="*/ 1971675 h 1993106"/>
              <a:gd name="connsiteX3" fmla="*/ 1301750 w 1301750"/>
              <a:gd name="connsiteY3" fmla="*/ 0 h 1993106"/>
              <a:gd name="connsiteX0" fmla="*/ 1311275 w 1311275"/>
              <a:gd name="connsiteY0" fmla="*/ 0 h 1993106"/>
              <a:gd name="connsiteX1" fmla="*/ 1223169 w 1311275"/>
              <a:gd name="connsiteY1" fmla="*/ 1993106 h 1993106"/>
              <a:gd name="connsiteX2" fmla="*/ 0 w 1311275"/>
              <a:gd name="connsiteY2" fmla="*/ 1971675 h 1993106"/>
              <a:gd name="connsiteX3" fmla="*/ 1311275 w 1311275"/>
              <a:gd name="connsiteY3" fmla="*/ 0 h 1993106"/>
              <a:gd name="connsiteX0" fmla="*/ 1287462 w 1287462"/>
              <a:gd name="connsiteY0" fmla="*/ 0 h 1993106"/>
              <a:gd name="connsiteX1" fmla="*/ 1199356 w 1287462"/>
              <a:gd name="connsiteY1" fmla="*/ 1993106 h 1993106"/>
              <a:gd name="connsiteX2" fmla="*/ 0 w 1287462"/>
              <a:gd name="connsiteY2" fmla="*/ 1971675 h 1993106"/>
              <a:gd name="connsiteX3" fmla="*/ 1287462 w 1287462"/>
              <a:gd name="connsiteY3" fmla="*/ 0 h 19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462" h="1993106">
                <a:moveTo>
                  <a:pt x="1287462" y="0"/>
                </a:moveTo>
                <a:lnTo>
                  <a:pt x="1199356" y="1993106"/>
                </a:lnTo>
                <a:lnTo>
                  <a:pt x="0" y="1971675"/>
                </a:lnTo>
                <a:lnTo>
                  <a:pt x="1287462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олилиния 147"/>
          <p:cNvSpPr/>
          <p:nvPr/>
        </p:nvSpPr>
        <p:spPr>
          <a:xfrm>
            <a:off x="2225433" y="1233189"/>
            <a:ext cx="992187" cy="2665412"/>
          </a:xfrm>
          <a:custGeom>
            <a:avLst/>
            <a:gdLst>
              <a:gd name="connsiteX0" fmla="*/ 76200 w 996950"/>
              <a:gd name="connsiteY0" fmla="*/ 0 h 2698750"/>
              <a:gd name="connsiteX1" fmla="*/ 996950 w 996950"/>
              <a:gd name="connsiteY1" fmla="*/ 2698750 h 2698750"/>
              <a:gd name="connsiteX2" fmla="*/ 0 w 996950"/>
              <a:gd name="connsiteY2" fmla="*/ 2025650 h 2698750"/>
              <a:gd name="connsiteX3" fmla="*/ 76200 w 996950"/>
              <a:gd name="connsiteY3" fmla="*/ 0 h 2698750"/>
              <a:gd name="connsiteX0" fmla="*/ 76200 w 1011237"/>
              <a:gd name="connsiteY0" fmla="*/ 0 h 2701131"/>
              <a:gd name="connsiteX1" fmla="*/ 1011237 w 1011237"/>
              <a:gd name="connsiteY1" fmla="*/ 2701131 h 2701131"/>
              <a:gd name="connsiteX2" fmla="*/ 0 w 1011237"/>
              <a:gd name="connsiteY2" fmla="*/ 2025650 h 2701131"/>
              <a:gd name="connsiteX3" fmla="*/ 76200 w 1011237"/>
              <a:gd name="connsiteY3" fmla="*/ 0 h 2701131"/>
              <a:gd name="connsiteX0" fmla="*/ 71437 w 1011237"/>
              <a:gd name="connsiteY0" fmla="*/ 0 h 2672556"/>
              <a:gd name="connsiteX1" fmla="*/ 1011237 w 1011237"/>
              <a:gd name="connsiteY1" fmla="*/ 2672556 h 2672556"/>
              <a:gd name="connsiteX2" fmla="*/ 0 w 1011237"/>
              <a:gd name="connsiteY2" fmla="*/ 1997075 h 2672556"/>
              <a:gd name="connsiteX3" fmla="*/ 71437 w 1011237"/>
              <a:gd name="connsiteY3" fmla="*/ 0 h 2672556"/>
              <a:gd name="connsiteX0" fmla="*/ 71437 w 992187"/>
              <a:gd name="connsiteY0" fmla="*/ 0 h 2665412"/>
              <a:gd name="connsiteX1" fmla="*/ 992187 w 992187"/>
              <a:gd name="connsiteY1" fmla="*/ 2665412 h 2665412"/>
              <a:gd name="connsiteX2" fmla="*/ 0 w 992187"/>
              <a:gd name="connsiteY2" fmla="*/ 1997075 h 2665412"/>
              <a:gd name="connsiteX3" fmla="*/ 71437 w 992187"/>
              <a:gd name="connsiteY3" fmla="*/ 0 h 26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187" h="2665412">
                <a:moveTo>
                  <a:pt x="71437" y="0"/>
                </a:moveTo>
                <a:lnTo>
                  <a:pt x="992187" y="2665412"/>
                </a:lnTo>
                <a:lnTo>
                  <a:pt x="0" y="1997075"/>
                </a:lnTo>
                <a:lnTo>
                  <a:pt x="71437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>
            <a:off x="1000125" y="3206750"/>
            <a:ext cx="2222500" cy="1089025"/>
          </a:xfrm>
          <a:custGeom>
            <a:avLst/>
            <a:gdLst>
              <a:gd name="connsiteX0" fmla="*/ 0 w 2222500"/>
              <a:gd name="connsiteY0" fmla="*/ 0 h 1089025"/>
              <a:gd name="connsiteX1" fmla="*/ 1212850 w 2222500"/>
              <a:gd name="connsiteY1" fmla="*/ 22225 h 1089025"/>
              <a:gd name="connsiteX2" fmla="*/ 2222500 w 2222500"/>
              <a:gd name="connsiteY2" fmla="*/ 701675 h 1089025"/>
              <a:gd name="connsiteX3" fmla="*/ 1635125 w 2222500"/>
              <a:gd name="connsiteY3" fmla="*/ 1089025 h 1089025"/>
              <a:gd name="connsiteX4" fmla="*/ 247650 w 2222500"/>
              <a:gd name="connsiteY4" fmla="*/ 657225 h 1089025"/>
              <a:gd name="connsiteX5" fmla="*/ 0 w 2222500"/>
              <a:gd name="connsiteY5" fmla="*/ 0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00" h="1089025">
                <a:moveTo>
                  <a:pt x="0" y="0"/>
                </a:moveTo>
                <a:lnTo>
                  <a:pt x="1212850" y="22225"/>
                </a:lnTo>
                <a:lnTo>
                  <a:pt x="2222500" y="701675"/>
                </a:lnTo>
                <a:lnTo>
                  <a:pt x="1635125" y="1089025"/>
                </a:lnTo>
                <a:lnTo>
                  <a:pt x="247650" y="657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883970" y="3830027"/>
                <a:ext cx="500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70" y="3830027"/>
                <a:ext cx="50039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07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2559439" y="4237459"/>
                <a:ext cx="500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b="1" i="1" dirty="0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39" y="4237459"/>
                <a:ext cx="50039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58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607207" y="3113906"/>
                <a:ext cx="508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07" y="3113906"/>
                <a:ext cx="50840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566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3159886" y="3703687"/>
                <a:ext cx="500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86" y="3703687"/>
                <a:ext cx="50039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707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авильный пятиугольник 4"/>
          <p:cNvSpPr/>
          <p:nvPr/>
        </p:nvSpPr>
        <p:spPr>
          <a:xfrm rot="1046836">
            <a:off x="908105" y="3210004"/>
            <a:ext cx="2334434" cy="895313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23928" y="3435846"/>
                <a:ext cx="3907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ru-RU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-угольная </a:t>
                </a:r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пирамида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435846"/>
                <a:ext cx="390748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10000" r="-218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267744" y="915566"/>
                <a:ext cx="3722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𝑷</m:t>
                      </m:r>
                    </m:oMath>
                  </m:oMathPara>
                </a14:m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915566"/>
                <a:ext cx="372218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>
            <a:endCxn id="5" idx="1"/>
          </p:cNvCxnSpPr>
          <p:nvPr/>
        </p:nvCxnSpPr>
        <p:spPr>
          <a:xfrm flipH="1">
            <a:off x="993492" y="1203598"/>
            <a:ext cx="1300161" cy="20032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 flipH="1">
            <a:off x="1252913" y="1203598"/>
            <a:ext cx="1040740" cy="26648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4"/>
          </p:cNvCxnSpPr>
          <p:nvPr/>
        </p:nvCxnSpPr>
        <p:spPr>
          <a:xfrm>
            <a:off x="2293653" y="1203598"/>
            <a:ext cx="335639" cy="3097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5" idx="5"/>
          </p:cNvCxnSpPr>
          <p:nvPr/>
        </p:nvCxnSpPr>
        <p:spPr>
          <a:xfrm>
            <a:off x="2293653" y="1203598"/>
            <a:ext cx="926870" cy="2703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0"/>
          </p:cNvCxnSpPr>
          <p:nvPr/>
        </p:nvCxnSpPr>
        <p:spPr>
          <a:xfrm flipH="1">
            <a:off x="2209542" y="1203598"/>
            <a:ext cx="84111" cy="2027001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5" idx="2"/>
            <a:endCxn id="5" idx="1"/>
          </p:cNvCxnSpPr>
          <p:nvPr/>
        </p:nvCxnSpPr>
        <p:spPr>
          <a:xfrm flipH="1" flipV="1">
            <a:off x="993492" y="3206880"/>
            <a:ext cx="259421" cy="6615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5" idx="1"/>
            <a:endCxn id="5" idx="0"/>
          </p:cNvCxnSpPr>
          <p:nvPr/>
        </p:nvCxnSpPr>
        <p:spPr>
          <a:xfrm>
            <a:off x="993492" y="3206880"/>
            <a:ext cx="1216050" cy="2371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5" idx="0"/>
            <a:endCxn id="5" idx="5"/>
          </p:cNvCxnSpPr>
          <p:nvPr/>
        </p:nvCxnSpPr>
        <p:spPr>
          <a:xfrm>
            <a:off x="2209542" y="3230599"/>
            <a:ext cx="1010981" cy="67620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5" idx="4"/>
            <a:endCxn id="5" idx="5"/>
          </p:cNvCxnSpPr>
          <p:nvPr/>
        </p:nvCxnSpPr>
        <p:spPr>
          <a:xfrm flipV="1">
            <a:off x="2629292" y="3906808"/>
            <a:ext cx="591231" cy="3942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5" idx="4"/>
            <a:endCxn id="5" idx="2"/>
          </p:cNvCxnSpPr>
          <p:nvPr/>
        </p:nvCxnSpPr>
        <p:spPr>
          <a:xfrm flipH="1" flipV="1">
            <a:off x="1252913" y="3868431"/>
            <a:ext cx="1376379" cy="4325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олилиния 106"/>
          <p:cNvSpPr/>
          <p:nvPr/>
        </p:nvSpPr>
        <p:spPr>
          <a:xfrm>
            <a:off x="1250156" y="1212850"/>
            <a:ext cx="1385094" cy="3092450"/>
          </a:xfrm>
          <a:custGeom>
            <a:avLst/>
            <a:gdLst>
              <a:gd name="connsiteX0" fmla="*/ 1028700 w 1377950"/>
              <a:gd name="connsiteY0" fmla="*/ 0 h 3092450"/>
              <a:gd name="connsiteX1" fmla="*/ 1377950 w 1377950"/>
              <a:gd name="connsiteY1" fmla="*/ 3092450 h 3092450"/>
              <a:gd name="connsiteX2" fmla="*/ 0 w 1377950"/>
              <a:gd name="connsiteY2" fmla="*/ 2647950 h 3092450"/>
              <a:gd name="connsiteX3" fmla="*/ 1028700 w 1377950"/>
              <a:gd name="connsiteY3" fmla="*/ 0 h 3092450"/>
              <a:gd name="connsiteX0" fmla="*/ 1035844 w 1385094"/>
              <a:gd name="connsiteY0" fmla="*/ 0 h 3092450"/>
              <a:gd name="connsiteX1" fmla="*/ 1385094 w 1385094"/>
              <a:gd name="connsiteY1" fmla="*/ 3092450 h 3092450"/>
              <a:gd name="connsiteX2" fmla="*/ 0 w 1385094"/>
              <a:gd name="connsiteY2" fmla="*/ 2657475 h 3092450"/>
              <a:gd name="connsiteX3" fmla="*/ 1035844 w 1385094"/>
              <a:gd name="connsiteY3" fmla="*/ 0 h 30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094" h="3092450">
                <a:moveTo>
                  <a:pt x="1035844" y="0"/>
                </a:moveTo>
                <a:lnTo>
                  <a:pt x="1385094" y="3092450"/>
                </a:lnTo>
                <a:lnTo>
                  <a:pt x="0" y="2657475"/>
                </a:lnTo>
                <a:lnTo>
                  <a:pt x="1035844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2292350" y="1212850"/>
            <a:ext cx="927100" cy="3079750"/>
          </a:xfrm>
          <a:custGeom>
            <a:avLst/>
            <a:gdLst>
              <a:gd name="connsiteX0" fmla="*/ 0 w 927100"/>
              <a:gd name="connsiteY0" fmla="*/ 0 h 3079750"/>
              <a:gd name="connsiteX1" fmla="*/ 927100 w 927100"/>
              <a:gd name="connsiteY1" fmla="*/ 2698750 h 3079750"/>
              <a:gd name="connsiteX2" fmla="*/ 349250 w 927100"/>
              <a:gd name="connsiteY2" fmla="*/ 3079750 h 3079750"/>
              <a:gd name="connsiteX3" fmla="*/ 0 w 927100"/>
              <a:gd name="connsiteY3" fmla="*/ 0 h 307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3079750">
                <a:moveTo>
                  <a:pt x="0" y="0"/>
                </a:moveTo>
                <a:lnTo>
                  <a:pt x="927100" y="2698750"/>
                </a:lnTo>
                <a:lnTo>
                  <a:pt x="349250" y="307975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2216150" y="1212850"/>
            <a:ext cx="1011237" cy="2701131"/>
          </a:xfrm>
          <a:custGeom>
            <a:avLst/>
            <a:gdLst>
              <a:gd name="connsiteX0" fmla="*/ 76200 w 996950"/>
              <a:gd name="connsiteY0" fmla="*/ 0 h 2698750"/>
              <a:gd name="connsiteX1" fmla="*/ 996950 w 996950"/>
              <a:gd name="connsiteY1" fmla="*/ 2698750 h 2698750"/>
              <a:gd name="connsiteX2" fmla="*/ 0 w 996950"/>
              <a:gd name="connsiteY2" fmla="*/ 2025650 h 2698750"/>
              <a:gd name="connsiteX3" fmla="*/ 76200 w 996950"/>
              <a:gd name="connsiteY3" fmla="*/ 0 h 2698750"/>
              <a:gd name="connsiteX0" fmla="*/ 76200 w 1011237"/>
              <a:gd name="connsiteY0" fmla="*/ 0 h 2701131"/>
              <a:gd name="connsiteX1" fmla="*/ 1011237 w 1011237"/>
              <a:gd name="connsiteY1" fmla="*/ 2701131 h 2701131"/>
              <a:gd name="connsiteX2" fmla="*/ 0 w 1011237"/>
              <a:gd name="connsiteY2" fmla="*/ 2025650 h 2701131"/>
              <a:gd name="connsiteX3" fmla="*/ 76200 w 1011237"/>
              <a:gd name="connsiteY3" fmla="*/ 0 h 270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237" h="2701131">
                <a:moveTo>
                  <a:pt x="76200" y="0"/>
                </a:moveTo>
                <a:lnTo>
                  <a:pt x="1011237" y="2701131"/>
                </a:lnTo>
                <a:lnTo>
                  <a:pt x="0" y="2025650"/>
                </a:lnTo>
                <a:lnTo>
                  <a:pt x="76200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олилиния 109"/>
          <p:cNvSpPr/>
          <p:nvPr/>
        </p:nvSpPr>
        <p:spPr>
          <a:xfrm>
            <a:off x="988218" y="1200149"/>
            <a:ext cx="1304131" cy="2028825"/>
          </a:xfrm>
          <a:custGeom>
            <a:avLst/>
            <a:gdLst>
              <a:gd name="connsiteX0" fmla="*/ 1301750 w 1301750"/>
              <a:gd name="connsiteY0" fmla="*/ 0 h 2038350"/>
              <a:gd name="connsiteX1" fmla="*/ 1225550 w 1301750"/>
              <a:gd name="connsiteY1" fmla="*/ 2038350 h 2038350"/>
              <a:gd name="connsiteX2" fmla="*/ 0 w 1301750"/>
              <a:gd name="connsiteY2" fmla="*/ 2000250 h 2038350"/>
              <a:gd name="connsiteX3" fmla="*/ 1301750 w 1301750"/>
              <a:gd name="connsiteY3" fmla="*/ 0 h 2038350"/>
              <a:gd name="connsiteX0" fmla="*/ 1301750 w 1301750"/>
              <a:gd name="connsiteY0" fmla="*/ 0 h 2028825"/>
              <a:gd name="connsiteX1" fmla="*/ 1220788 w 1301750"/>
              <a:gd name="connsiteY1" fmla="*/ 2028825 h 2028825"/>
              <a:gd name="connsiteX2" fmla="*/ 0 w 1301750"/>
              <a:gd name="connsiteY2" fmla="*/ 2000250 h 2028825"/>
              <a:gd name="connsiteX3" fmla="*/ 1301750 w 1301750"/>
              <a:gd name="connsiteY3" fmla="*/ 0 h 2028825"/>
              <a:gd name="connsiteX0" fmla="*/ 1304131 w 1304131"/>
              <a:gd name="connsiteY0" fmla="*/ 0 h 2028825"/>
              <a:gd name="connsiteX1" fmla="*/ 1223169 w 1304131"/>
              <a:gd name="connsiteY1" fmla="*/ 2028825 h 2028825"/>
              <a:gd name="connsiteX2" fmla="*/ 0 w 1304131"/>
              <a:gd name="connsiteY2" fmla="*/ 2007394 h 2028825"/>
              <a:gd name="connsiteX3" fmla="*/ 1304131 w 1304131"/>
              <a:gd name="connsiteY3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31" h="2028825">
                <a:moveTo>
                  <a:pt x="1304131" y="0"/>
                </a:moveTo>
                <a:lnTo>
                  <a:pt x="1223169" y="2028825"/>
                </a:lnTo>
                <a:lnTo>
                  <a:pt x="0" y="2007394"/>
                </a:lnTo>
                <a:lnTo>
                  <a:pt x="1304131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995362" y="1200150"/>
            <a:ext cx="1296987" cy="2660650"/>
          </a:xfrm>
          <a:custGeom>
            <a:avLst/>
            <a:gdLst>
              <a:gd name="connsiteX0" fmla="*/ 247650 w 1301750"/>
              <a:gd name="connsiteY0" fmla="*/ 2660650 h 2660650"/>
              <a:gd name="connsiteX1" fmla="*/ 1301750 w 1301750"/>
              <a:gd name="connsiteY1" fmla="*/ 0 h 2660650"/>
              <a:gd name="connsiteX2" fmla="*/ 0 w 1301750"/>
              <a:gd name="connsiteY2" fmla="*/ 1987550 h 2660650"/>
              <a:gd name="connsiteX3" fmla="*/ 247650 w 1301750"/>
              <a:gd name="connsiteY3" fmla="*/ 2660650 h 2660650"/>
              <a:gd name="connsiteX0" fmla="*/ 257175 w 1301750"/>
              <a:gd name="connsiteY0" fmla="*/ 2660650 h 2660650"/>
              <a:gd name="connsiteX1" fmla="*/ 1301750 w 1301750"/>
              <a:gd name="connsiteY1" fmla="*/ 0 h 2660650"/>
              <a:gd name="connsiteX2" fmla="*/ 0 w 1301750"/>
              <a:gd name="connsiteY2" fmla="*/ 1987550 h 2660650"/>
              <a:gd name="connsiteX3" fmla="*/ 257175 w 1301750"/>
              <a:gd name="connsiteY3" fmla="*/ 2660650 h 2660650"/>
              <a:gd name="connsiteX0" fmla="*/ 259556 w 1304131"/>
              <a:gd name="connsiteY0" fmla="*/ 2660650 h 2660650"/>
              <a:gd name="connsiteX1" fmla="*/ 1304131 w 1304131"/>
              <a:gd name="connsiteY1" fmla="*/ 0 h 2660650"/>
              <a:gd name="connsiteX2" fmla="*/ 0 w 1304131"/>
              <a:gd name="connsiteY2" fmla="*/ 2008981 h 2660650"/>
              <a:gd name="connsiteX3" fmla="*/ 259556 w 1304131"/>
              <a:gd name="connsiteY3" fmla="*/ 2660650 h 2660650"/>
              <a:gd name="connsiteX0" fmla="*/ 252412 w 1296987"/>
              <a:gd name="connsiteY0" fmla="*/ 2660650 h 2660650"/>
              <a:gd name="connsiteX1" fmla="*/ 1296987 w 1296987"/>
              <a:gd name="connsiteY1" fmla="*/ 0 h 2660650"/>
              <a:gd name="connsiteX2" fmla="*/ 0 w 1296987"/>
              <a:gd name="connsiteY2" fmla="*/ 2008981 h 2660650"/>
              <a:gd name="connsiteX3" fmla="*/ 252412 w 1296987"/>
              <a:gd name="connsiteY3" fmla="*/ 2660650 h 266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987" h="2660650">
                <a:moveTo>
                  <a:pt x="252412" y="2660650"/>
                </a:moveTo>
                <a:lnTo>
                  <a:pt x="1296987" y="0"/>
                </a:lnTo>
                <a:lnTo>
                  <a:pt x="0" y="2008981"/>
                </a:lnTo>
                <a:lnTo>
                  <a:pt x="252412" y="266065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8738"/>
            <a:ext cx="7632849" cy="632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899592" y="195486"/>
                <a:ext cx="73448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/>
                    <a:ea typeface="Calibri"/>
                  </a:rPr>
                  <a:t>Определение. </a:t>
                </a:r>
                <a:r>
                  <a:rPr lang="ru-RU" dirty="0" smtClean="0">
                    <a:latin typeface="Times New Roman"/>
                    <a:ea typeface="Calibri"/>
                  </a:rPr>
                  <a:t>Многогранник</a:t>
                </a:r>
                <a:r>
                  <a:rPr lang="ru-RU" dirty="0">
                    <a:latin typeface="Times New Roman"/>
                    <a:ea typeface="Calibri"/>
                  </a:rPr>
                  <a:t>, составленный из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𝑛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-угольника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и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𝑛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треугольников, называется </a:t>
                </a:r>
                <a:r>
                  <a:rPr lang="ru-RU" b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пирамидой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5486"/>
                <a:ext cx="7344816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748" t="-4717" r="-2076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3923928" y="1131590"/>
                <a:ext cx="40324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Многоугольник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называется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основанием</a:t>
                </a:r>
                <a:r>
                  <a:rPr lang="ru-RU" dirty="0">
                    <a:latin typeface="Times New Roman"/>
                    <a:ea typeface="Calibri"/>
                  </a:rPr>
                  <a:t> пирамиды.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131590"/>
                <a:ext cx="4032448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136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3901068" y="1779662"/>
                <a:ext cx="44644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Треугольники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</a:t>
                </a:r>
                <a:r>
                  <a:rPr lang="en-US" dirty="0" smtClean="0">
                    <a:latin typeface="Times New Roman"/>
                    <a:ea typeface="Calibri"/>
                  </a:rPr>
                  <a:t>… </a:t>
                </a:r>
                <a:r>
                  <a:rPr lang="ru-RU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называются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боковыми гранями</a:t>
                </a:r>
                <a:r>
                  <a:rPr lang="ru-RU" dirty="0">
                    <a:latin typeface="Times New Roman"/>
                    <a:ea typeface="Calibri"/>
                  </a:rPr>
                  <a:t> пирамиды.</a:t>
                </a:r>
                <a:endParaRPr lang="ru-RU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68" y="1779662"/>
                <a:ext cx="4464496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1230" t="-4717" r="-1093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Группа 142"/>
          <p:cNvGrpSpPr/>
          <p:nvPr/>
        </p:nvGrpSpPr>
        <p:grpSpPr>
          <a:xfrm flipH="1">
            <a:off x="179512" y="3923990"/>
            <a:ext cx="1797819" cy="504056"/>
            <a:chOff x="7022653" y="1203598"/>
            <a:chExt cx="1797819" cy="504056"/>
          </a:xfrm>
        </p:grpSpPr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7524328" y="1707654"/>
              <a:ext cx="129614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 стрелкой 144"/>
            <p:cNvCxnSpPr/>
            <p:nvPr/>
          </p:nvCxnSpPr>
          <p:spPr>
            <a:xfrm flipH="1" flipV="1">
              <a:off x="7022653" y="1203598"/>
              <a:ext cx="504056" cy="50405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Полилиния 140"/>
          <p:cNvSpPr/>
          <p:nvPr/>
        </p:nvSpPr>
        <p:spPr>
          <a:xfrm>
            <a:off x="1259632" y="1227092"/>
            <a:ext cx="1373981" cy="3076575"/>
          </a:xfrm>
          <a:custGeom>
            <a:avLst/>
            <a:gdLst>
              <a:gd name="connsiteX0" fmla="*/ 1028700 w 1377950"/>
              <a:gd name="connsiteY0" fmla="*/ 0 h 3092450"/>
              <a:gd name="connsiteX1" fmla="*/ 1377950 w 1377950"/>
              <a:gd name="connsiteY1" fmla="*/ 3092450 h 3092450"/>
              <a:gd name="connsiteX2" fmla="*/ 0 w 1377950"/>
              <a:gd name="connsiteY2" fmla="*/ 2647950 h 3092450"/>
              <a:gd name="connsiteX3" fmla="*/ 1028700 w 1377950"/>
              <a:gd name="connsiteY3" fmla="*/ 0 h 3092450"/>
              <a:gd name="connsiteX0" fmla="*/ 1035844 w 1385094"/>
              <a:gd name="connsiteY0" fmla="*/ 0 h 3092450"/>
              <a:gd name="connsiteX1" fmla="*/ 1385094 w 1385094"/>
              <a:gd name="connsiteY1" fmla="*/ 3092450 h 3092450"/>
              <a:gd name="connsiteX2" fmla="*/ 0 w 1385094"/>
              <a:gd name="connsiteY2" fmla="*/ 2657475 h 3092450"/>
              <a:gd name="connsiteX3" fmla="*/ 1035844 w 1385094"/>
              <a:gd name="connsiteY3" fmla="*/ 0 h 3092450"/>
              <a:gd name="connsiteX0" fmla="*/ 1031081 w 1380331"/>
              <a:gd name="connsiteY0" fmla="*/ 0 h 3092450"/>
              <a:gd name="connsiteX1" fmla="*/ 1380331 w 1380331"/>
              <a:gd name="connsiteY1" fmla="*/ 3092450 h 3092450"/>
              <a:gd name="connsiteX2" fmla="*/ 0 w 1380331"/>
              <a:gd name="connsiteY2" fmla="*/ 2657475 h 3092450"/>
              <a:gd name="connsiteX3" fmla="*/ 1031081 w 1380331"/>
              <a:gd name="connsiteY3" fmla="*/ 0 h 3092450"/>
              <a:gd name="connsiteX0" fmla="*/ 1035844 w 1380331"/>
              <a:gd name="connsiteY0" fmla="*/ 0 h 3092450"/>
              <a:gd name="connsiteX1" fmla="*/ 1380331 w 1380331"/>
              <a:gd name="connsiteY1" fmla="*/ 3092450 h 3092450"/>
              <a:gd name="connsiteX2" fmla="*/ 0 w 1380331"/>
              <a:gd name="connsiteY2" fmla="*/ 2657475 h 3092450"/>
              <a:gd name="connsiteX3" fmla="*/ 1035844 w 1380331"/>
              <a:gd name="connsiteY3" fmla="*/ 0 h 3092450"/>
              <a:gd name="connsiteX0" fmla="*/ 1035844 w 1373981"/>
              <a:gd name="connsiteY0" fmla="*/ 0 h 3092450"/>
              <a:gd name="connsiteX1" fmla="*/ 1373981 w 1373981"/>
              <a:gd name="connsiteY1" fmla="*/ 3092450 h 3092450"/>
              <a:gd name="connsiteX2" fmla="*/ 0 w 1373981"/>
              <a:gd name="connsiteY2" fmla="*/ 2657475 h 3092450"/>
              <a:gd name="connsiteX3" fmla="*/ 1035844 w 1373981"/>
              <a:gd name="connsiteY3" fmla="*/ 0 h 3092450"/>
              <a:gd name="connsiteX0" fmla="*/ 1035844 w 1373981"/>
              <a:gd name="connsiteY0" fmla="*/ 0 h 3073400"/>
              <a:gd name="connsiteX1" fmla="*/ 1373981 w 1373981"/>
              <a:gd name="connsiteY1" fmla="*/ 3073400 h 3073400"/>
              <a:gd name="connsiteX2" fmla="*/ 0 w 1373981"/>
              <a:gd name="connsiteY2" fmla="*/ 2638425 h 3073400"/>
              <a:gd name="connsiteX3" fmla="*/ 1035844 w 1373981"/>
              <a:gd name="connsiteY3" fmla="*/ 0 h 3073400"/>
              <a:gd name="connsiteX0" fmla="*/ 1032669 w 1373981"/>
              <a:gd name="connsiteY0" fmla="*/ 0 h 3076575"/>
              <a:gd name="connsiteX1" fmla="*/ 1373981 w 1373981"/>
              <a:gd name="connsiteY1" fmla="*/ 3076575 h 3076575"/>
              <a:gd name="connsiteX2" fmla="*/ 0 w 1373981"/>
              <a:gd name="connsiteY2" fmla="*/ 2641600 h 3076575"/>
              <a:gd name="connsiteX3" fmla="*/ 1032669 w 1373981"/>
              <a:gd name="connsiteY3" fmla="*/ 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981" h="3076575">
                <a:moveTo>
                  <a:pt x="1032669" y="0"/>
                </a:moveTo>
                <a:lnTo>
                  <a:pt x="1373981" y="3076575"/>
                </a:lnTo>
                <a:lnTo>
                  <a:pt x="0" y="2641600"/>
                </a:lnTo>
                <a:lnTo>
                  <a:pt x="103266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251520" y="4068006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47" name="Полилиния 146"/>
          <p:cNvSpPr/>
          <p:nvPr/>
        </p:nvSpPr>
        <p:spPr>
          <a:xfrm>
            <a:off x="2303194" y="1227981"/>
            <a:ext cx="917575" cy="3051175"/>
          </a:xfrm>
          <a:custGeom>
            <a:avLst/>
            <a:gdLst>
              <a:gd name="connsiteX0" fmla="*/ 0 w 927100"/>
              <a:gd name="connsiteY0" fmla="*/ 0 h 3079750"/>
              <a:gd name="connsiteX1" fmla="*/ 927100 w 927100"/>
              <a:gd name="connsiteY1" fmla="*/ 2698750 h 3079750"/>
              <a:gd name="connsiteX2" fmla="*/ 349250 w 927100"/>
              <a:gd name="connsiteY2" fmla="*/ 3079750 h 3079750"/>
              <a:gd name="connsiteX3" fmla="*/ 0 w 927100"/>
              <a:gd name="connsiteY3" fmla="*/ 0 h 3079750"/>
              <a:gd name="connsiteX0" fmla="*/ 0 w 924719"/>
              <a:gd name="connsiteY0" fmla="*/ 0 h 3051175"/>
              <a:gd name="connsiteX1" fmla="*/ 924719 w 924719"/>
              <a:gd name="connsiteY1" fmla="*/ 2670175 h 3051175"/>
              <a:gd name="connsiteX2" fmla="*/ 346869 w 924719"/>
              <a:gd name="connsiteY2" fmla="*/ 3051175 h 3051175"/>
              <a:gd name="connsiteX3" fmla="*/ 0 w 924719"/>
              <a:gd name="connsiteY3" fmla="*/ 0 h 3051175"/>
              <a:gd name="connsiteX0" fmla="*/ 0 w 917575"/>
              <a:gd name="connsiteY0" fmla="*/ 0 h 3051175"/>
              <a:gd name="connsiteX1" fmla="*/ 917575 w 917575"/>
              <a:gd name="connsiteY1" fmla="*/ 2670175 h 3051175"/>
              <a:gd name="connsiteX2" fmla="*/ 346869 w 917575"/>
              <a:gd name="connsiteY2" fmla="*/ 3051175 h 3051175"/>
              <a:gd name="connsiteX3" fmla="*/ 0 w 917575"/>
              <a:gd name="connsiteY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575" h="3051175">
                <a:moveTo>
                  <a:pt x="0" y="0"/>
                </a:moveTo>
                <a:lnTo>
                  <a:pt x="917575" y="2670175"/>
                </a:lnTo>
                <a:lnTo>
                  <a:pt x="346869" y="30511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999648" y="1216236"/>
            <a:ext cx="1287463" cy="2636838"/>
          </a:xfrm>
          <a:custGeom>
            <a:avLst/>
            <a:gdLst>
              <a:gd name="connsiteX0" fmla="*/ 247650 w 1301750"/>
              <a:gd name="connsiteY0" fmla="*/ 2660650 h 2660650"/>
              <a:gd name="connsiteX1" fmla="*/ 1301750 w 1301750"/>
              <a:gd name="connsiteY1" fmla="*/ 0 h 2660650"/>
              <a:gd name="connsiteX2" fmla="*/ 0 w 1301750"/>
              <a:gd name="connsiteY2" fmla="*/ 1987550 h 2660650"/>
              <a:gd name="connsiteX3" fmla="*/ 247650 w 1301750"/>
              <a:gd name="connsiteY3" fmla="*/ 2660650 h 2660650"/>
              <a:gd name="connsiteX0" fmla="*/ 257175 w 1301750"/>
              <a:gd name="connsiteY0" fmla="*/ 2660650 h 2660650"/>
              <a:gd name="connsiteX1" fmla="*/ 1301750 w 1301750"/>
              <a:gd name="connsiteY1" fmla="*/ 0 h 2660650"/>
              <a:gd name="connsiteX2" fmla="*/ 0 w 1301750"/>
              <a:gd name="connsiteY2" fmla="*/ 1987550 h 2660650"/>
              <a:gd name="connsiteX3" fmla="*/ 257175 w 1301750"/>
              <a:gd name="connsiteY3" fmla="*/ 2660650 h 2660650"/>
              <a:gd name="connsiteX0" fmla="*/ 259556 w 1304131"/>
              <a:gd name="connsiteY0" fmla="*/ 2660650 h 2660650"/>
              <a:gd name="connsiteX1" fmla="*/ 1304131 w 1304131"/>
              <a:gd name="connsiteY1" fmla="*/ 0 h 2660650"/>
              <a:gd name="connsiteX2" fmla="*/ 0 w 1304131"/>
              <a:gd name="connsiteY2" fmla="*/ 2008981 h 2660650"/>
              <a:gd name="connsiteX3" fmla="*/ 259556 w 1304131"/>
              <a:gd name="connsiteY3" fmla="*/ 2660650 h 2660650"/>
              <a:gd name="connsiteX0" fmla="*/ 252412 w 1296987"/>
              <a:gd name="connsiteY0" fmla="*/ 2660650 h 2660650"/>
              <a:gd name="connsiteX1" fmla="*/ 1296987 w 1296987"/>
              <a:gd name="connsiteY1" fmla="*/ 0 h 2660650"/>
              <a:gd name="connsiteX2" fmla="*/ 0 w 1296987"/>
              <a:gd name="connsiteY2" fmla="*/ 2008981 h 2660650"/>
              <a:gd name="connsiteX3" fmla="*/ 252412 w 1296987"/>
              <a:gd name="connsiteY3" fmla="*/ 2660650 h 2660650"/>
              <a:gd name="connsiteX0" fmla="*/ 252412 w 1282700"/>
              <a:gd name="connsiteY0" fmla="*/ 2629694 h 2629694"/>
              <a:gd name="connsiteX1" fmla="*/ 1282700 w 1282700"/>
              <a:gd name="connsiteY1" fmla="*/ 0 h 2629694"/>
              <a:gd name="connsiteX2" fmla="*/ 0 w 1282700"/>
              <a:gd name="connsiteY2" fmla="*/ 1978025 h 2629694"/>
              <a:gd name="connsiteX3" fmla="*/ 252412 w 1282700"/>
              <a:gd name="connsiteY3" fmla="*/ 2629694 h 2629694"/>
              <a:gd name="connsiteX0" fmla="*/ 252412 w 1287463"/>
              <a:gd name="connsiteY0" fmla="*/ 2639219 h 2639219"/>
              <a:gd name="connsiteX1" fmla="*/ 1287463 w 1287463"/>
              <a:gd name="connsiteY1" fmla="*/ 0 h 2639219"/>
              <a:gd name="connsiteX2" fmla="*/ 0 w 1287463"/>
              <a:gd name="connsiteY2" fmla="*/ 1987550 h 2639219"/>
              <a:gd name="connsiteX3" fmla="*/ 252412 w 1287463"/>
              <a:gd name="connsiteY3" fmla="*/ 2639219 h 2639219"/>
              <a:gd name="connsiteX0" fmla="*/ 250031 w 1287463"/>
              <a:gd name="connsiteY0" fmla="*/ 2636838 h 2636838"/>
              <a:gd name="connsiteX1" fmla="*/ 1287463 w 1287463"/>
              <a:gd name="connsiteY1" fmla="*/ 0 h 2636838"/>
              <a:gd name="connsiteX2" fmla="*/ 0 w 1287463"/>
              <a:gd name="connsiteY2" fmla="*/ 1987550 h 2636838"/>
              <a:gd name="connsiteX3" fmla="*/ 250031 w 1287463"/>
              <a:gd name="connsiteY3" fmla="*/ 2636838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463" h="2636838">
                <a:moveTo>
                  <a:pt x="250031" y="2636838"/>
                </a:moveTo>
                <a:lnTo>
                  <a:pt x="1287463" y="0"/>
                </a:lnTo>
                <a:lnTo>
                  <a:pt x="0" y="1987550"/>
                </a:lnTo>
                <a:lnTo>
                  <a:pt x="250031" y="263683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V="1">
            <a:off x="990599" y="1216236"/>
            <a:ext cx="1291749" cy="199289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179512" y="1851670"/>
            <a:ext cx="103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боковые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грани</a:t>
            </a:r>
            <a:endParaRPr lang="ru-RU" dirty="0">
              <a:solidFill>
                <a:schemeClr val="accent5"/>
              </a:solidFill>
            </a:endParaRPr>
          </a:p>
        </p:txBody>
      </p:sp>
      <p:grpSp>
        <p:nvGrpSpPr>
          <p:cNvPr id="153" name="Группа 152"/>
          <p:cNvGrpSpPr/>
          <p:nvPr/>
        </p:nvGrpSpPr>
        <p:grpSpPr>
          <a:xfrm flipH="1">
            <a:off x="179512" y="2481074"/>
            <a:ext cx="1365771" cy="234692"/>
            <a:chOff x="7154857" y="1707654"/>
            <a:chExt cx="1365771" cy="234692"/>
          </a:xfrm>
        </p:grpSpPr>
        <p:cxnSp>
          <p:nvCxnSpPr>
            <p:cNvPr id="154" name="Прямая соединительная линия 153"/>
            <p:cNvCxnSpPr/>
            <p:nvPr/>
          </p:nvCxnSpPr>
          <p:spPr>
            <a:xfrm flipH="1">
              <a:off x="7524328" y="1707654"/>
              <a:ext cx="9963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 flipH="1">
              <a:off x="7154857" y="1707654"/>
              <a:ext cx="371852" cy="23469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Прямоугольник 156"/>
              <p:cNvSpPr/>
              <p:nvPr/>
            </p:nvSpPr>
            <p:spPr>
              <a:xfrm>
                <a:off x="3923928" y="2427734"/>
                <a:ext cx="3369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𝑃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вершиной</a:t>
                </a:r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пирамиды</a:t>
                </a:r>
                <a:r>
                  <a:rPr lang="en-US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7" name="Прямоугольник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27734"/>
                <a:ext cx="3369512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630" t="-9836" r="-90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Прямоугольник 160"/>
          <p:cNvSpPr/>
          <p:nvPr/>
        </p:nvSpPr>
        <p:spPr>
          <a:xfrm>
            <a:off x="198180" y="843558"/>
            <a:ext cx="106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>вершина</a:t>
            </a: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169" name="Прямая со стрелкой 168"/>
          <p:cNvCxnSpPr/>
          <p:nvPr/>
        </p:nvCxnSpPr>
        <p:spPr>
          <a:xfrm>
            <a:off x="179512" y="1199406"/>
            <a:ext cx="201622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Прямоугольник 171"/>
              <p:cNvSpPr/>
              <p:nvPr/>
            </p:nvSpPr>
            <p:spPr>
              <a:xfrm>
                <a:off x="3923928" y="2787774"/>
                <a:ext cx="43924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Отрезки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, … ,</a:t>
                </a:r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ее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боковыми ребрами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72" name="Прямоугольник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87774"/>
                <a:ext cx="4392488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1250" t="-4717" r="-1806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Прямая соединительная линия 177"/>
          <p:cNvCxnSpPr/>
          <p:nvPr/>
        </p:nvCxnSpPr>
        <p:spPr>
          <a:xfrm flipV="1">
            <a:off x="1248519" y="1227092"/>
            <a:ext cx="1032669" cy="2641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>
            <a:stCxn id="141" idx="1"/>
          </p:cNvCxnSpPr>
          <p:nvPr/>
        </p:nvCxnSpPr>
        <p:spPr>
          <a:xfrm flipH="1" flipV="1">
            <a:off x="2292302" y="1227092"/>
            <a:ext cx="341311" cy="30765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>
            <a:stCxn id="109" idx="1"/>
            <a:endCxn id="147" idx="0"/>
          </p:cNvCxnSpPr>
          <p:nvPr/>
        </p:nvCxnSpPr>
        <p:spPr>
          <a:xfrm flipH="1" flipV="1">
            <a:off x="2303194" y="1227981"/>
            <a:ext cx="924193" cy="2686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>
            <a:stCxn id="118" idx="4"/>
          </p:cNvCxnSpPr>
          <p:nvPr/>
        </p:nvCxnSpPr>
        <p:spPr>
          <a:xfrm flipH="1">
            <a:off x="2214786" y="1251218"/>
            <a:ext cx="78961" cy="1981304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Прямоугольник 186"/>
          <p:cNvSpPr/>
          <p:nvPr/>
        </p:nvSpPr>
        <p:spPr>
          <a:xfrm>
            <a:off x="186295" y="1203598"/>
            <a:ext cx="103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боковые</a:t>
            </a:r>
          </a:p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</a:rPr>
              <a:t>ребра</a:t>
            </a:r>
            <a:endParaRPr lang="ru-RU" dirty="0">
              <a:solidFill>
                <a:schemeClr val="accent3"/>
              </a:solidFill>
            </a:endParaRPr>
          </a:p>
        </p:txBody>
      </p:sp>
      <p:grpSp>
        <p:nvGrpSpPr>
          <p:cNvPr id="188" name="Группа 187"/>
          <p:cNvGrpSpPr/>
          <p:nvPr/>
        </p:nvGrpSpPr>
        <p:grpSpPr>
          <a:xfrm flipH="1">
            <a:off x="179512" y="1842146"/>
            <a:ext cx="1512168" cy="225548"/>
            <a:chOff x="7308304" y="1705930"/>
            <a:chExt cx="1512168" cy="225548"/>
          </a:xfrm>
        </p:grpSpPr>
        <p:cxnSp>
          <p:nvCxnSpPr>
            <p:cNvPr id="189" name="Прямая соединительная линия 188"/>
            <p:cNvCxnSpPr/>
            <p:nvPr/>
          </p:nvCxnSpPr>
          <p:spPr>
            <a:xfrm flipH="1">
              <a:off x="7812360" y="1707654"/>
              <a:ext cx="10081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 стрелкой 189"/>
            <p:cNvCxnSpPr/>
            <p:nvPr/>
          </p:nvCxnSpPr>
          <p:spPr>
            <a:xfrm flipH="1">
              <a:off x="7308304" y="1705930"/>
              <a:ext cx="506437" cy="2255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Прямоугольник 195"/>
          <p:cNvSpPr/>
          <p:nvPr/>
        </p:nvSpPr>
        <p:spPr>
          <a:xfrm>
            <a:off x="3923928" y="379588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Отрезок, соединяющий вершину пирамиды с плоскостью ее основания и перпендикулярный к этой плоскости,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высотой</a:t>
            </a:r>
            <a:r>
              <a:rPr lang="ru-RU" dirty="0">
                <a:latin typeface="Times New Roman"/>
                <a:ea typeface="Calibri"/>
              </a:rPr>
              <a:t> пирамиды.</a:t>
            </a:r>
            <a:endParaRPr lang="ru-RU" dirty="0"/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H="1">
            <a:off x="2075535" y="1221621"/>
            <a:ext cx="216568" cy="2339189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2755540" y="1410330"/>
            <a:ext cx="95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высота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" name="Группа 204"/>
          <p:cNvGrpSpPr/>
          <p:nvPr/>
        </p:nvGrpSpPr>
        <p:grpSpPr>
          <a:xfrm>
            <a:off x="2195736" y="1764422"/>
            <a:ext cx="1512168" cy="591304"/>
            <a:chOff x="7020272" y="1707654"/>
            <a:chExt cx="1512168" cy="591304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 flipH="1">
              <a:off x="7524328" y="1707654"/>
              <a:ext cx="10081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 стрелкой 206"/>
            <p:cNvCxnSpPr/>
            <p:nvPr/>
          </p:nvCxnSpPr>
          <p:spPr>
            <a:xfrm flipH="1">
              <a:off x="7020272" y="1707654"/>
              <a:ext cx="504056" cy="59130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Овал 117"/>
          <p:cNvSpPr/>
          <p:nvPr/>
        </p:nvSpPr>
        <p:spPr>
          <a:xfrm>
            <a:off x="2257743" y="1179210"/>
            <a:ext cx="72008" cy="72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25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75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250"/>
                            </p:stCondLst>
                            <p:childTnLst>
                              <p:par>
                                <p:cTn id="13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750"/>
                            </p:stCondLst>
                            <p:childTnLst>
                              <p:par>
                                <p:cTn id="13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250"/>
                            </p:stCondLst>
                            <p:childTnLst>
                              <p:par>
                                <p:cTn id="146" presetID="22" presetClass="exit" presetSubtype="1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6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750"/>
                            </p:stCondLst>
                            <p:childTnLst>
                              <p:par>
                                <p:cTn id="2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148" grpId="0" animBg="1"/>
      <p:bldP spid="148" grpId="1" animBg="1"/>
      <p:bldP spid="114" grpId="0" animBg="1"/>
      <p:bldP spid="114" grpId="1" animBg="1"/>
      <p:bldP spid="127" grpId="0"/>
      <p:bldP spid="128" grpId="0"/>
      <p:bldP spid="129" grpId="0"/>
      <p:bldP spid="130" grpId="0"/>
      <p:bldP spid="5" grpId="0" animBg="1"/>
      <p:bldP spid="5" grpId="1" animBg="1"/>
      <p:bldP spid="62" grpId="0"/>
      <p:bldP spid="67" grpId="0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/>
      <p:bldP spid="113" grpId="0"/>
      <p:bldP spid="115" grpId="0"/>
      <p:bldP spid="141" grpId="0" animBg="1"/>
      <p:bldP spid="141" grpId="1" animBg="1"/>
      <p:bldP spid="146" grpId="0"/>
      <p:bldP spid="147" grpId="0" animBg="1"/>
      <p:bldP spid="147" grpId="1" animBg="1"/>
      <p:bldP spid="151" grpId="0" animBg="1"/>
      <p:bldP spid="151" grpId="1" animBg="1"/>
      <p:bldP spid="152" grpId="0"/>
      <p:bldP spid="157" grpId="0"/>
      <p:bldP spid="161" grpId="0"/>
      <p:bldP spid="172" grpId="0"/>
      <p:bldP spid="187" grpId="0"/>
      <p:bldP spid="196" grpId="0"/>
      <p:bldP spid="204" grpId="0"/>
      <p:bldP spid="118" grpId="0" animBg="1"/>
      <p:bldP spid="1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7478" y="0"/>
            <a:ext cx="4574445" cy="5143500"/>
          </a:xfrm>
          <a:prstGeom prst="rect">
            <a:avLst/>
          </a:prstGeom>
          <a:solidFill>
            <a:srgbClr val="EBF1DE">
              <a:alpha val="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5" y="0"/>
            <a:ext cx="4572000" cy="5143500"/>
          </a:xfrm>
          <a:prstGeom prst="rect">
            <a:avLst/>
          </a:prstGeom>
          <a:solidFill>
            <a:srgbClr val="DAE7F6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57150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-104003" y="196763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Планиметрия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5" y="998572"/>
            <a:ext cx="3859783" cy="138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56970" y="252676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Стереометрия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749951"/>
            <a:ext cx="1183883" cy="118388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куб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1670" t="12231" r="16428" b="33446"/>
          <a:stretch/>
        </p:blipFill>
        <p:spPr>
          <a:xfrm>
            <a:off x="5112340" y="2571750"/>
            <a:ext cx="1441689" cy="1506100"/>
          </a:xfrm>
          <a:prstGeom prst="rect">
            <a:avLst/>
          </a:prstGeom>
        </p:spPr>
      </p:pic>
      <p:sp>
        <p:nvSpPr>
          <p:cNvPr id="12" name="Прямоугольный треугольник 11"/>
          <p:cNvSpPr/>
          <p:nvPr/>
        </p:nvSpPr>
        <p:spPr>
          <a:xfrm>
            <a:off x="2843808" y="2753133"/>
            <a:ext cx="1296144" cy="1183883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конус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14812" t="13119" r="13821" b="13476"/>
          <a:stretch/>
        </p:blipFill>
        <p:spPr>
          <a:xfrm>
            <a:off x="6833751" y="2640350"/>
            <a:ext cx="2038538" cy="17845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05771" y="4116640"/>
            <a:ext cx="5352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στερεός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«твёрдый, пространственный»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197" b="90385" l="13504" r="83419">
                        <a14:backgroundMark x1="58974" y1="89530" x2="58974" y2="89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6075" r="13989"/>
          <a:stretch/>
        </p:blipFill>
        <p:spPr>
          <a:xfrm>
            <a:off x="4932114" y="1073684"/>
            <a:ext cx="1348672" cy="1393133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3113">
                        <a14:foregroundMark x1="25097" y1="97006" x2="25097" y2="97006"/>
                        <a14:foregroundMark x1="43774" y1="82635" x2="43774" y2="82635"/>
                        <a14:foregroundMark x1="26070" y1="5689" x2="26070" y2="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767"/>
          <a:stretch/>
        </p:blipFill>
        <p:spPr bwMode="auto">
          <a:xfrm>
            <a:off x="6394138" y="1065152"/>
            <a:ext cx="1096281" cy="133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33" b="95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31" y="1078634"/>
            <a:ext cx="1235958" cy="123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91050" y="4473272"/>
            <a:ext cx="2331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μετρέω —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измеряю»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114" y="1002288"/>
            <a:ext cx="3859783" cy="1391927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136465" y="1181384"/>
            <a:ext cx="1240513" cy="1033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671826" y="169825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7284625" y="1320342"/>
            <a:ext cx="1080120" cy="827817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 animBg="1"/>
      <p:bldP spid="26" grpId="0"/>
      <p:bldP spid="8" grpId="0" animBg="1"/>
      <p:bldP spid="12" grpId="0" animBg="1"/>
      <p:bldP spid="14" grpId="0"/>
      <p:bldP spid="15" grpId="0"/>
      <p:bldP spid="24" grpId="0" animBg="1"/>
      <p:bldP spid="2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808018"/>
            <a:ext cx="6912768" cy="310854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«Геометрия </a:t>
            </a:r>
            <a:r>
              <a:rPr lang="ru-RU" sz="2800" b="1" i="1" dirty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самым могущественным средством для изощрения наших умственных способностей и дает нам возможность правильно мыслить и </a:t>
            </a:r>
            <a:r>
              <a:rPr lang="ru-RU" sz="2800" b="1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рассуждать»</a:t>
            </a:r>
          </a:p>
          <a:p>
            <a:pPr algn="ctr"/>
            <a:endParaRPr lang="ru-RU" sz="2800" b="1" i="1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Галилео Галилей</a:t>
            </a:r>
            <a:endParaRPr lang="ru-RU" sz="2800" b="1" i="1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6691345" y="4796378"/>
            <a:ext cx="2455100" cy="347122"/>
          </a:xfrm>
          <a:custGeom>
            <a:avLst/>
            <a:gdLst>
              <a:gd name="connsiteX0" fmla="*/ 0 w 9144000"/>
              <a:gd name="connsiteY0" fmla="*/ 0 h 339502"/>
              <a:gd name="connsiteX1" fmla="*/ 9144000 w 9144000"/>
              <a:gd name="connsiteY1" fmla="*/ 0 h 339502"/>
              <a:gd name="connsiteX2" fmla="*/ 9144000 w 9144000"/>
              <a:gd name="connsiteY2" fmla="*/ 339502 h 339502"/>
              <a:gd name="connsiteX3" fmla="*/ 0 w 9144000"/>
              <a:gd name="connsiteY3" fmla="*/ 339502 h 339502"/>
              <a:gd name="connsiteX4" fmla="*/ 0 w 9144000"/>
              <a:gd name="connsiteY4" fmla="*/ 0 h 339502"/>
              <a:gd name="connsiteX0" fmla="*/ 345688 w 9144000"/>
              <a:gd name="connsiteY0" fmla="*/ 0 h 339502"/>
              <a:gd name="connsiteX1" fmla="*/ 9144000 w 9144000"/>
              <a:gd name="connsiteY1" fmla="*/ 0 h 339502"/>
              <a:gd name="connsiteX2" fmla="*/ 9144000 w 9144000"/>
              <a:gd name="connsiteY2" fmla="*/ 339502 h 339502"/>
              <a:gd name="connsiteX3" fmla="*/ 0 w 9144000"/>
              <a:gd name="connsiteY3" fmla="*/ 339502 h 339502"/>
              <a:gd name="connsiteX4" fmla="*/ 345688 w 9144000"/>
              <a:gd name="connsiteY4" fmla="*/ 0 h 339502"/>
              <a:gd name="connsiteX0" fmla="*/ 345688 w 9144000"/>
              <a:gd name="connsiteY0" fmla="*/ 0 h 339502"/>
              <a:gd name="connsiteX1" fmla="*/ 9144000 w 9144000"/>
              <a:gd name="connsiteY1" fmla="*/ 0 h 339502"/>
              <a:gd name="connsiteX2" fmla="*/ 9144000 w 9144000"/>
              <a:gd name="connsiteY2" fmla="*/ 339502 h 339502"/>
              <a:gd name="connsiteX3" fmla="*/ 0 w 9144000"/>
              <a:gd name="connsiteY3" fmla="*/ 339502 h 339502"/>
              <a:gd name="connsiteX4" fmla="*/ 345688 w 9144000"/>
              <a:gd name="connsiteY4" fmla="*/ 0 h 339502"/>
              <a:gd name="connsiteX0" fmla="*/ 345688 w 9144000"/>
              <a:gd name="connsiteY0" fmla="*/ 0 h 339502"/>
              <a:gd name="connsiteX1" fmla="*/ 9144000 w 9144000"/>
              <a:gd name="connsiteY1" fmla="*/ 0 h 339502"/>
              <a:gd name="connsiteX2" fmla="*/ 9144000 w 9144000"/>
              <a:gd name="connsiteY2" fmla="*/ 339502 h 339502"/>
              <a:gd name="connsiteX3" fmla="*/ 0 w 9144000"/>
              <a:gd name="connsiteY3" fmla="*/ 339502 h 339502"/>
              <a:gd name="connsiteX4" fmla="*/ 345688 w 9144000"/>
              <a:gd name="connsiteY4" fmla="*/ 0 h 339502"/>
              <a:gd name="connsiteX0" fmla="*/ 2078075 w 10876387"/>
              <a:gd name="connsiteY0" fmla="*/ 0 h 339502"/>
              <a:gd name="connsiteX1" fmla="*/ 10876387 w 10876387"/>
              <a:gd name="connsiteY1" fmla="*/ 0 h 339502"/>
              <a:gd name="connsiteX2" fmla="*/ 10876387 w 10876387"/>
              <a:gd name="connsiteY2" fmla="*/ 339502 h 339502"/>
              <a:gd name="connsiteX3" fmla="*/ 0 w 10876387"/>
              <a:gd name="connsiteY3" fmla="*/ 339502 h 339502"/>
              <a:gd name="connsiteX4" fmla="*/ 2078075 w 10876387"/>
              <a:gd name="connsiteY4" fmla="*/ 0 h 339502"/>
              <a:gd name="connsiteX0" fmla="*/ 2078075 w 10876387"/>
              <a:gd name="connsiteY0" fmla="*/ 0 h 339502"/>
              <a:gd name="connsiteX1" fmla="*/ 10876387 w 10876387"/>
              <a:gd name="connsiteY1" fmla="*/ 0 h 339502"/>
              <a:gd name="connsiteX2" fmla="*/ 10876387 w 10876387"/>
              <a:gd name="connsiteY2" fmla="*/ 339502 h 339502"/>
              <a:gd name="connsiteX3" fmla="*/ 0 w 10876387"/>
              <a:gd name="connsiteY3" fmla="*/ 339502 h 339502"/>
              <a:gd name="connsiteX4" fmla="*/ 2078075 w 10876387"/>
              <a:gd name="connsiteY4" fmla="*/ 0 h 339502"/>
              <a:gd name="connsiteX0" fmla="*/ 2078075 w 10876387"/>
              <a:gd name="connsiteY0" fmla="*/ 0 h 339502"/>
              <a:gd name="connsiteX1" fmla="*/ 10876387 w 10876387"/>
              <a:gd name="connsiteY1" fmla="*/ 0 h 339502"/>
              <a:gd name="connsiteX2" fmla="*/ 10876387 w 10876387"/>
              <a:gd name="connsiteY2" fmla="*/ 339502 h 339502"/>
              <a:gd name="connsiteX3" fmla="*/ 0 w 10876387"/>
              <a:gd name="connsiteY3" fmla="*/ 339502 h 339502"/>
              <a:gd name="connsiteX4" fmla="*/ 2078075 w 10876387"/>
              <a:gd name="connsiteY4" fmla="*/ 0 h 339502"/>
              <a:gd name="connsiteX0" fmla="*/ 2621569 w 10876387"/>
              <a:gd name="connsiteY0" fmla="*/ 0 h 347122"/>
              <a:gd name="connsiteX1" fmla="*/ 10876387 w 10876387"/>
              <a:gd name="connsiteY1" fmla="*/ 7620 h 347122"/>
              <a:gd name="connsiteX2" fmla="*/ 10876387 w 10876387"/>
              <a:gd name="connsiteY2" fmla="*/ 347122 h 347122"/>
              <a:gd name="connsiteX3" fmla="*/ 0 w 10876387"/>
              <a:gd name="connsiteY3" fmla="*/ 347122 h 347122"/>
              <a:gd name="connsiteX4" fmla="*/ 2621569 w 10876387"/>
              <a:gd name="connsiteY4" fmla="*/ 0 h 347122"/>
              <a:gd name="connsiteX0" fmla="*/ 2621569 w 10944324"/>
              <a:gd name="connsiteY0" fmla="*/ 0 h 347122"/>
              <a:gd name="connsiteX1" fmla="*/ 10944324 w 10944324"/>
              <a:gd name="connsiteY1" fmla="*/ 0 h 347122"/>
              <a:gd name="connsiteX2" fmla="*/ 10876387 w 10944324"/>
              <a:gd name="connsiteY2" fmla="*/ 347122 h 347122"/>
              <a:gd name="connsiteX3" fmla="*/ 0 w 10944324"/>
              <a:gd name="connsiteY3" fmla="*/ 347122 h 347122"/>
              <a:gd name="connsiteX4" fmla="*/ 2621569 w 10944324"/>
              <a:gd name="connsiteY4" fmla="*/ 0 h 347122"/>
              <a:gd name="connsiteX0" fmla="*/ 2621569 w 10944324"/>
              <a:gd name="connsiteY0" fmla="*/ 0 h 347122"/>
              <a:gd name="connsiteX1" fmla="*/ 10944324 w 10944324"/>
              <a:gd name="connsiteY1" fmla="*/ 0 h 347122"/>
              <a:gd name="connsiteX2" fmla="*/ 10910356 w 10944324"/>
              <a:gd name="connsiteY2" fmla="*/ 347122 h 347122"/>
              <a:gd name="connsiteX3" fmla="*/ 0 w 10944324"/>
              <a:gd name="connsiteY3" fmla="*/ 347122 h 347122"/>
              <a:gd name="connsiteX4" fmla="*/ 2621569 w 10944324"/>
              <a:gd name="connsiteY4" fmla="*/ 0 h 34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324" h="347122">
                <a:moveTo>
                  <a:pt x="2621569" y="0"/>
                </a:moveTo>
                <a:lnTo>
                  <a:pt x="10944324" y="0"/>
                </a:lnTo>
                <a:lnTo>
                  <a:pt x="10910356" y="347122"/>
                </a:lnTo>
                <a:lnTo>
                  <a:pt x="0" y="347122"/>
                </a:lnTo>
                <a:cubicBezTo>
                  <a:pt x="479275" y="107203"/>
                  <a:pt x="1637400" y="1654"/>
                  <a:pt x="2621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688564" y="4794473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33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5816" y="91425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Стереометрия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Схема 6"/>
              <p:cNvGraphicFramePr/>
              <p:nvPr>
                <p:extLst>
                  <p:ext uri="{D42A27DB-BD31-4B8C-83A1-F6EECF244321}">
                    <p14:modId xmlns:p14="http://schemas.microsoft.com/office/powerpoint/2010/main" val="2942501813"/>
                  </p:ext>
                </p:extLst>
              </p:nvPr>
            </p:nvGraphicFramePr>
            <p:xfrm>
              <a:off x="281236" y="899322"/>
              <a:ext cx="8598834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Схема 6"/>
              <p:cNvGraphicFramePr/>
              <p:nvPr>
                <p:extLst>
                  <p:ext uri="{D42A27DB-BD31-4B8C-83A1-F6EECF244321}">
                    <p14:modId xmlns:p14="http://schemas.microsoft.com/office/powerpoint/2010/main" val="2942501813"/>
                  </p:ext>
                </p:extLst>
              </p:nvPr>
            </p:nvGraphicFramePr>
            <p:xfrm>
              <a:off x="281236" y="899322"/>
              <a:ext cx="8598834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 flipV="1">
            <a:off x="3779912" y="1399216"/>
            <a:ext cx="180020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878616" y="177967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6223992" y="1226472"/>
            <a:ext cx="1152128" cy="625197"/>
          </a:xfrm>
          <a:custGeom>
            <a:avLst/>
            <a:gdLst>
              <a:gd name="connsiteX0" fmla="*/ 139700 w 981075"/>
              <a:gd name="connsiteY0" fmla="*/ 29145 h 521270"/>
              <a:gd name="connsiteX1" fmla="*/ 139700 w 981075"/>
              <a:gd name="connsiteY1" fmla="*/ 29145 h 521270"/>
              <a:gd name="connsiteX2" fmla="*/ 501650 w 981075"/>
              <a:gd name="connsiteY2" fmla="*/ 22795 h 521270"/>
              <a:gd name="connsiteX3" fmla="*/ 533400 w 981075"/>
              <a:gd name="connsiteY3" fmla="*/ 19620 h 521270"/>
              <a:gd name="connsiteX4" fmla="*/ 825500 w 981075"/>
              <a:gd name="connsiteY4" fmla="*/ 13270 h 521270"/>
              <a:gd name="connsiteX5" fmla="*/ 835025 w 981075"/>
              <a:gd name="connsiteY5" fmla="*/ 10095 h 521270"/>
              <a:gd name="connsiteX6" fmla="*/ 847725 w 981075"/>
              <a:gd name="connsiteY6" fmla="*/ 6920 h 521270"/>
              <a:gd name="connsiteX7" fmla="*/ 857250 w 981075"/>
              <a:gd name="connsiteY7" fmla="*/ 570 h 521270"/>
              <a:gd name="connsiteX8" fmla="*/ 873125 w 981075"/>
              <a:gd name="connsiteY8" fmla="*/ 570 h 521270"/>
              <a:gd name="connsiteX9" fmla="*/ 911225 w 981075"/>
              <a:gd name="connsiteY9" fmla="*/ 13270 h 521270"/>
              <a:gd name="connsiteX10" fmla="*/ 917575 w 981075"/>
              <a:gd name="connsiteY10" fmla="*/ 70420 h 521270"/>
              <a:gd name="connsiteX11" fmla="*/ 927100 w 981075"/>
              <a:gd name="connsiteY11" fmla="*/ 98995 h 521270"/>
              <a:gd name="connsiteX12" fmla="*/ 933450 w 981075"/>
              <a:gd name="connsiteY12" fmla="*/ 108520 h 521270"/>
              <a:gd name="connsiteX13" fmla="*/ 949325 w 981075"/>
              <a:gd name="connsiteY13" fmla="*/ 146620 h 521270"/>
              <a:gd name="connsiteX14" fmla="*/ 952500 w 981075"/>
              <a:gd name="connsiteY14" fmla="*/ 162495 h 521270"/>
              <a:gd name="connsiteX15" fmla="*/ 955675 w 981075"/>
              <a:gd name="connsiteY15" fmla="*/ 172020 h 521270"/>
              <a:gd name="connsiteX16" fmla="*/ 958850 w 981075"/>
              <a:gd name="connsiteY16" fmla="*/ 213295 h 521270"/>
              <a:gd name="connsiteX17" fmla="*/ 962025 w 981075"/>
              <a:gd name="connsiteY17" fmla="*/ 222820 h 521270"/>
              <a:gd name="connsiteX18" fmla="*/ 968375 w 981075"/>
              <a:gd name="connsiteY18" fmla="*/ 254570 h 521270"/>
              <a:gd name="connsiteX19" fmla="*/ 971550 w 981075"/>
              <a:gd name="connsiteY19" fmla="*/ 267270 h 521270"/>
              <a:gd name="connsiteX20" fmla="*/ 974725 w 981075"/>
              <a:gd name="connsiteY20" fmla="*/ 289495 h 521270"/>
              <a:gd name="connsiteX21" fmla="*/ 981075 w 981075"/>
              <a:gd name="connsiteY21" fmla="*/ 324420 h 521270"/>
              <a:gd name="connsiteX22" fmla="*/ 977900 w 981075"/>
              <a:gd name="connsiteY22" fmla="*/ 362520 h 521270"/>
              <a:gd name="connsiteX23" fmla="*/ 971550 w 981075"/>
              <a:gd name="connsiteY23" fmla="*/ 372045 h 521270"/>
              <a:gd name="connsiteX24" fmla="*/ 952500 w 981075"/>
              <a:gd name="connsiteY24" fmla="*/ 397445 h 521270"/>
              <a:gd name="connsiteX25" fmla="*/ 946150 w 981075"/>
              <a:gd name="connsiteY25" fmla="*/ 406970 h 521270"/>
              <a:gd name="connsiteX26" fmla="*/ 936625 w 981075"/>
              <a:gd name="connsiteY26" fmla="*/ 429195 h 521270"/>
              <a:gd name="connsiteX27" fmla="*/ 927100 w 981075"/>
              <a:gd name="connsiteY27" fmla="*/ 438720 h 521270"/>
              <a:gd name="connsiteX28" fmla="*/ 904875 w 981075"/>
              <a:gd name="connsiteY28" fmla="*/ 464120 h 521270"/>
              <a:gd name="connsiteX29" fmla="*/ 876300 w 981075"/>
              <a:gd name="connsiteY29" fmla="*/ 483170 h 521270"/>
              <a:gd name="connsiteX30" fmla="*/ 866775 w 981075"/>
              <a:gd name="connsiteY30" fmla="*/ 486345 h 521270"/>
              <a:gd name="connsiteX31" fmla="*/ 844550 w 981075"/>
              <a:gd name="connsiteY31" fmla="*/ 492695 h 521270"/>
              <a:gd name="connsiteX32" fmla="*/ 819150 w 981075"/>
              <a:gd name="connsiteY32" fmla="*/ 502220 h 521270"/>
              <a:gd name="connsiteX33" fmla="*/ 790575 w 981075"/>
              <a:gd name="connsiteY33" fmla="*/ 508570 h 521270"/>
              <a:gd name="connsiteX34" fmla="*/ 777875 w 981075"/>
              <a:gd name="connsiteY34" fmla="*/ 511745 h 521270"/>
              <a:gd name="connsiteX35" fmla="*/ 746125 w 981075"/>
              <a:gd name="connsiteY35" fmla="*/ 514920 h 521270"/>
              <a:gd name="connsiteX36" fmla="*/ 584200 w 981075"/>
              <a:gd name="connsiteY36" fmla="*/ 521270 h 521270"/>
              <a:gd name="connsiteX37" fmla="*/ 288925 w 981075"/>
              <a:gd name="connsiteY37" fmla="*/ 518095 h 521270"/>
              <a:gd name="connsiteX38" fmla="*/ 238125 w 981075"/>
              <a:gd name="connsiteY38" fmla="*/ 511745 h 521270"/>
              <a:gd name="connsiteX39" fmla="*/ 206375 w 981075"/>
              <a:gd name="connsiteY39" fmla="*/ 508570 h 521270"/>
              <a:gd name="connsiteX40" fmla="*/ 184150 w 981075"/>
              <a:gd name="connsiteY40" fmla="*/ 502220 h 521270"/>
              <a:gd name="connsiteX41" fmla="*/ 142875 w 981075"/>
              <a:gd name="connsiteY41" fmla="*/ 489520 h 521270"/>
              <a:gd name="connsiteX42" fmla="*/ 114300 w 981075"/>
              <a:gd name="connsiteY42" fmla="*/ 476820 h 521270"/>
              <a:gd name="connsiteX43" fmla="*/ 104775 w 981075"/>
              <a:gd name="connsiteY43" fmla="*/ 467295 h 521270"/>
              <a:gd name="connsiteX44" fmla="*/ 95250 w 981075"/>
              <a:gd name="connsiteY44" fmla="*/ 464120 h 521270"/>
              <a:gd name="connsiteX45" fmla="*/ 85725 w 981075"/>
              <a:gd name="connsiteY45" fmla="*/ 454595 h 521270"/>
              <a:gd name="connsiteX46" fmla="*/ 73025 w 981075"/>
              <a:gd name="connsiteY46" fmla="*/ 445070 h 521270"/>
              <a:gd name="connsiteX47" fmla="*/ 69850 w 981075"/>
              <a:gd name="connsiteY47" fmla="*/ 432370 h 521270"/>
              <a:gd name="connsiteX48" fmla="*/ 63500 w 981075"/>
              <a:gd name="connsiteY48" fmla="*/ 416495 h 521270"/>
              <a:gd name="connsiteX49" fmla="*/ 60325 w 981075"/>
              <a:gd name="connsiteY49" fmla="*/ 406970 h 521270"/>
              <a:gd name="connsiteX50" fmla="*/ 53975 w 981075"/>
              <a:gd name="connsiteY50" fmla="*/ 394270 h 521270"/>
              <a:gd name="connsiteX51" fmla="*/ 50800 w 981075"/>
              <a:gd name="connsiteY51" fmla="*/ 384745 h 521270"/>
              <a:gd name="connsiteX52" fmla="*/ 31750 w 981075"/>
              <a:gd name="connsiteY52" fmla="*/ 346645 h 521270"/>
              <a:gd name="connsiteX53" fmla="*/ 22225 w 981075"/>
              <a:gd name="connsiteY53" fmla="*/ 308545 h 521270"/>
              <a:gd name="connsiteX54" fmla="*/ 19050 w 981075"/>
              <a:gd name="connsiteY54" fmla="*/ 299020 h 521270"/>
              <a:gd name="connsiteX55" fmla="*/ 15875 w 981075"/>
              <a:gd name="connsiteY55" fmla="*/ 279970 h 521270"/>
              <a:gd name="connsiteX56" fmla="*/ 6350 w 981075"/>
              <a:gd name="connsiteY56" fmla="*/ 251395 h 521270"/>
              <a:gd name="connsiteX57" fmla="*/ 0 w 981075"/>
              <a:gd name="connsiteY57" fmla="*/ 229170 h 521270"/>
              <a:gd name="connsiteX58" fmla="*/ 6350 w 981075"/>
              <a:gd name="connsiteY58" fmla="*/ 146620 h 521270"/>
              <a:gd name="connsiteX59" fmla="*/ 44450 w 981075"/>
              <a:gd name="connsiteY59" fmla="*/ 108520 h 521270"/>
              <a:gd name="connsiteX60" fmla="*/ 66675 w 981075"/>
              <a:gd name="connsiteY60" fmla="*/ 95820 h 521270"/>
              <a:gd name="connsiteX61" fmla="*/ 88900 w 981075"/>
              <a:gd name="connsiteY61" fmla="*/ 76770 h 521270"/>
              <a:gd name="connsiteX62" fmla="*/ 107950 w 981075"/>
              <a:gd name="connsiteY62" fmla="*/ 57720 h 521270"/>
              <a:gd name="connsiteX63" fmla="*/ 127000 w 981075"/>
              <a:gd name="connsiteY63" fmla="*/ 51370 h 521270"/>
              <a:gd name="connsiteX64" fmla="*/ 136525 w 981075"/>
              <a:gd name="connsiteY64" fmla="*/ 48195 h 521270"/>
              <a:gd name="connsiteX65" fmla="*/ 139700 w 981075"/>
              <a:gd name="connsiteY65" fmla="*/ 29145 h 5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81075" h="521270">
                <a:moveTo>
                  <a:pt x="139700" y="29145"/>
                </a:moveTo>
                <a:lnTo>
                  <a:pt x="139700" y="29145"/>
                </a:lnTo>
                <a:cubicBezTo>
                  <a:pt x="287155" y="15740"/>
                  <a:pt x="125968" y="29444"/>
                  <a:pt x="501650" y="22795"/>
                </a:cubicBezTo>
                <a:cubicBezTo>
                  <a:pt x="512284" y="22607"/>
                  <a:pt x="522768" y="19933"/>
                  <a:pt x="533400" y="19620"/>
                </a:cubicBezTo>
                <a:lnTo>
                  <a:pt x="825500" y="13270"/>
                </a:lnTo>
                <a:cubicBezTo>
                  <a:pt x="828675" y="12212"/>
                  <a:pt x="831807" y="11014"/>
                  <a:pt x="835025" y="10095"/>
                </a:cubicBezTo>
                <a:cubicBezTo>
                  <a:pt x="839221" y="8896"/>
                  <a:pt x="843714" y="8639"/>
                  <a:pt x="847725" y="6920"/>
                </a:cubicBezTo>
                <a:cubicBezTo>
                  <a:pt x="851232" y="5417"/>
                  <a:pt x="853548" y="1495"/>
                  <a:pt x="857250" y="570"/>
                </a:cubicBezTo>
                <a:cubicBezTo>
                  <a:pt x="862384" y="-713"/>
                  <a:pt x="867833" y="570"/>
                  <a:pt x="873125" y="570"/>
                </a:cubicBezTo>
                <a:lnTo>
                  <a:pt x="911225" y="13270"/>
                </a:lnTo>
                <a:cubicBezTo>
                  <a:pt x="912089" y="23642"/>
                  <a:pt x="913742" y="56047"/>
                  <a:pt x="917575" y="70420"/>
                </a:cubicBezTo>
                <a:cubicBezTo>
                  <a:pt x="920162" y="80121"/>
                  <a:pt x="921531" y="90641"/>
                  <a:pt x="927100" y="98995"/>
                </a:cubicBezTo>
                <a:cubicBezTo>
                  <a:pt x="929217" y="102170"/>
                  <a:pt x="931982" y="104998"/>
                  <a:pt x="933450" y="108520"/>
                </a:cubicBezTo>
                <a:cubicBezTo>
                  <a:pt x="951336" y="151447"/>
                  <a:pt x="934687" y="124662"/>
                  <a:pt x="949325" y="146620"/>
                </a:cubicBezTo>
                <a:cubicBezTo>
                  <a:pt x="950383" y="151912"/>
                  <a:pt x="951191" y="157260"/>
                  <a:pt x="952500" y="162495"/>
                </a:cubicBezTo>
                <a:cubicBezTo>
                  <a:pt x="953312" y="165742"/>
                  <a:pt x="955260" y="168699"/>
                  <a:pt x="955675" y="172020"/>
                </a:cubicBezTo>
                <a:cubicBezTo>
                  <a:pt x="957387" y="185712"/>
                  <a:pt x="957138" y="199603"/>
                  <a:pt x="958850" y="213295"/>
                </a:cubicBezTo>
                <a:cubicBezTo>
                  <a:pt x="959265" y="216616"/>
                  <a:pt x="961272" y="219559"/>
                  <a:pt x="962025" y="222820"/>
                </a:cubicBezTo>
                <a:cubicBezTo>
                  <a:pt x="964452" y="233337"/>
                  <a:pt x="965757" y="244099"/>
                  <a:pt x="968375" y="254570"/>
                </a:cubicBezTo>
                <a:cubicBezTo>
                  <a:pt x="969433" y="258803"/>
                  <a:pt x="970769" y="262977"/>
                  <a:pt x="971550" y="267270"/>
                </a:cubicBezTo>
                <a:cubicBezTo>
                  <a:pt x="972889" y="274633"/>
                  <a:pt x="973495" y="282113"/>
                  <a:pt x="974725" y="289495"/>
                </a:cubicBezTo>
                <a:cubicBezTo>
                  <a:pt x="976670" y="301167"/>
                  <a:pt x="978958" y="312778"/>
                  <a:pt x="981075" y="324420"/>
                </a:cubicBezTo>
                <a:cubicBezTo>
                  <a:pt x="980017" y="337120"/>
                  <a:pt x="980399" y="350023"/>
                  <a:pt x="977900" y="362520"/>
                </a:cubicBezTo>
                <a:cubicBezTo>
                  <a:pt x="977152" y="366262"/>
                  <a:pt x="973572" y="368809"/>
                  <a:pt x="971550" y="372045"/>
                </a:cubicBezTo>
                <a:cubicBezTo>
                  <a:pt x="948198" y="409408"/>
                  <a:pt x="974768" y="370723"/>
                  <a:pt x="952500" y="397445"/>
                </a:cubicBezTo>
                <a:cubicBezTo>
                  <a:pt x="950057" y="400376"/>
                  <a:pt x="947857" y="403557"/>
                  <a:pt x="946150" y="406970"/>
                </a:cubicBezTo>
                <a:cubicBezTo>
                  <a:pt x="939241" y="420789"/>
                  <a:pt x="947636" y="413779"/>
                  <a:pt x="936625" y="429195"/>
                </a:cubicBezTo>
                <a:cubicBezTo>
                  <a:pt x="934015" y="432849"/>
                  <a:pt x="930057" y="435341"/>
                  <a:pt x="927100" y="438720"/>
                </a:cubicBezTo>
                <a:cubicBezTo>
                  <a:pt x="916584" y="450738"/>
                  <a:pt x="915886" y="454682"/>
                  <a:pt x="904875" y="464120"/>
                </a:cubicBezTo>
                <a:cubicBezTo>
                  <a:pt x="897430" y="470501"/>
                  <a:pt x="884827" y="478907"/>
                  <a:pt x="876300" y="483170"/>
                </a:cubicBezTo>
                <a:cubicBezTo>
                  <a:pt x="873307" y="484667"/>
                  <a:pt x="869993" y="485426"/>
                  <a:pt x="866775" y="486345"/>
                </a:cubicBezTo>
                <a:cubicBezTo>
                  <a:pt x="852764" y="490348"/>
                  <a:pt x="856730" y="488127"/>
                  <a:pt x="844550" y="492695"/>
                </a:cubicBezTo>
                <a:cubicBezTo>
                  <a:pt x="833814" y="496721"/>
                  <a:pt x="829239" y="499337"/>
                  <a:pt x="819150" y="502220"/>
                </a:cubicBezTo>
                <a:cubicBezTo>
                  <a:pt x="805599" y="506092"/>
                  <a:pt x="805306" y="505296"/>
                  <a:pt x="790575" y="508570"/>
                </a:cubicBezTo>
                <a:cubicBezTo>
                  <a:pt x="786315" y="509517"/>
                  <a:pt x="782195" y="511128"/>
                  <a:pt x="777875" y="511745"/>
                </a:cubicBezTo>
                <a:cubicBezTo>
                  <a:pt x="767346" y="513249"/>
                  <a:pt x="756748" y="514398"/>
                  <a:pt x="746125" y="514920"/>
                </a:cubicBezTo>
                <a:lnTo>
                  <a:pt x="584200" y="521270"/>
                </a:lnTo>
                <a:lnTo>
                  <a:pt x="288925" y="518095"/>
                </a:lnTo>
                <a:cubicBezTo>
                  <a:pt x="271866" y="517625"/>
                  <a:pt x="255078" y="513701"/>
                  <a:pt x="238125" y="511745"/>
                </a:cubicBezTo>
                <a:cubicBezTo>
                  <a:pt x="227559" y="510526"/>
                  <a:pt x="216958" y="509628"/>
                  <a:pt x="206375" y="508570"/>
                </a:cubicBezTo>
                <a:cubicBezTo>
                  <a:pt x="188124" y="502486"/>
                  <a:pt x="206077" y="508200"/>
                  <a:pt x="184150" y="502220"/>
                </a:cubicBezTo>
                <a:cubicBezTo>
                  <a:pt x="161631" y="496078"/>
                  <a:pt x="163899" y="496528"/>
                  <a:pt x="142875" y="489520"/>
                </a:cubicBezTo>
                <a:cubicBezTo>
                  <a:pt x="101072" y="458168"/>
                  <a:pt x="160641" y="499990"/>
                  <a:pt x="114300" y="476820"/>
                </a:cubicBezTo>
                <a:cubicBezTo>
                  <a:pt x="110284" y="474812"/>
                  <a:pt x="108511" y="469786"/>
                  <a:pt x="104775" y="467295"/>
                </a:cubicBezTo>
                <a:cubicBezTo>
                  <a:pt x="101990" y="465439"/>
                  <a:pt x="98425" y="465178"/>
                  <a:pt x="95250" y="464120"/>
                </a:cubicBezTo>
                <a:cubicBezTo>
                  <a:pt x="92075" y="460945"/>
                  <a:pt x="89134" y="457517"/>
                  <a:pt x="85725" y="454595"/>
                </a:cubicBezTo>
                <a:cubicBezTo>
                  <a:pt x="81707" y="451151"/>
                  <a:pt x="76101" y="449376"/>
                  <a:pt x="73025" y="445070"/>
                </a:cubicBezTo>
                <a:cubicBezTo>
                  <a:pt x="70489" y="441519"/>
                  <a:pt x="71230" y="436510"/>
                  <a:pt x="69850" y="432370"/>
                </a:cubicBezTo>
                <a:cubicBezTo>
                  <a:pt x="68048" y="426963"/>
                  <a:pt x="65501" y="421831"/>
                  <a:pt x="63500" y="416495"/>
                </a:cubicBezTo>
                <a:cubicBezTo>
                  <a:pt x="62325" y="413361"/>
                  <a:pt x="61643" y="410046"/>
                  <a:pt x="60325" y="406970"/>
                </a:cubicBezTo>
                <a:cubicBezTo>
                  <a:pt x="58461" y="402620"/>
                  <a:pt x="55839" y="398620"/>
                  <a:pt x="53975" y="394270"/>
                </a:cubicBezTo>
                <a:cubicBezTo>
                  <a:pt x="52657" y="391194"/>
                  <a:pt x="52215" y="387778"/>
                  <a:pt x="50800" y="384745"/>
                </a:cubicBezTo>
                <a:cubicBezTo>
                  <a:pt x="44795" y="371878"/>
                  <a:pt x="36240" y="360115"/>
                  <a:pt x="31750" y="346645"/>
                </a:cubicBezTo>
                <a:cubicBezTo>
                  <a:pt x="24276" y="324223"/>
                  <a:pt x="32839" y="351001"/>
                  <a:pt x="22225" y="308545"/>
                </a:cubicBezTo>
                <a:cubicBezTo>
                  <a:pt x="21413" y="305298"/>
                  <a:pt x="19776" y="302287"/>
                  <a:pt x="19050" y="299020"/>
                </a:cubicBezTo>
                <a:cubicBezTo>
                  <a:pt x="17653" y="292736"/>
                  <a:pt x="17534" y="286190"/>
                  <a:pt x="15875" y="279970"/>
                </a:cubicBezTo>
                <a:cubicBezTo>
                  <a:pt x="13288" y="270269"/>
                  <a:pt x="8785" y="261135"/>
                  <a:pt x="6350" y="251395"/>
                </a:cubicBezTo>
                <a:cubicBezTo>
                  <a:pt x="2363" y="235448"/>
                  <a:pt x="4555" y="242835"/>
                  <a:pt x="0" y="229170"/>
                </a:cubicBezTo>
                <a:cubicBezTo>
                  <a:pt x="2117" y="201653"/>
                  <a:pt x="29" y="173484"/>
                  <a:pt x="6350" y="146620"/>
                </a:cubicBezTo>
                <a:cubicBezTo>
                  <a:pt x="11208" y="125974"/>
                  <a:pt x="30130" y="119260"/>
                  <a:pt x="44450" y="108520"/>
                </a:cubicBezTo>
                <a:cubicBezTo>
                  <a:pt x="59827" y="96987"/>
                  <a:pt x="52130" y="100668"/>
                  <a:pt x="66675" y="95820"/>
                </a:cubicBezTo>
                <a:cubicBezTo>
                  <a:pt x="76713" y="88291"/>
                  <a:pt x="80940" y="86057"/>
                  <a:pt x="88900" y="76770"/>
                </a:cubicBezTo>
                <a:cubicBezTo>
                  <a:pt x="97498" y="66739"/>
                  <a:pt x="96342" y="62879"/>
                  <a:pt x="107950" y="57720"/>
                </a:cubicBezTo>
                <a:cubicBezTo>
                  <a:pt x="114067" y="55002"/>
                  <a:pt x="120650" y="53487"/>
                  <a:pt x="127000" y="51370"/>
                </a:cubicBezTo>
                <a:lnTo>
                  <a:pt x="136525" y="48195"/>
                </a:lnTo>
                <a:lnTo>
                  <a:pt x="139700" y="29145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7448128" y="1226473"/>
            <a:ext cx="1008112" cy="589197"/>
          </a:xfrm>
          <a:prstGeom prst="parallelogram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687521" y="1886318"/>
            <a:ext cx="1521213" cy="556909"/>
            <a:chOff x="2286000" y="555526"/>
            <a:chExt cx="1974602" cy="79208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339752" y="555526"/>
              <a:ext cx="187220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341292" y="1341982"/>
              <a:ext cx="187220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олилиния 22"/>
            <p:cNvSpPr/>
            <p:nvPr/>
          </p:nvSpPr>
          <p:spPr>
            <a:xfrm>
              <a:off x="2286000" y="555625"/>
              <a:ext cx="63500" cy="790575"/>
            </a:xfrm>
            <a:custGeom>
              <a:avLst/>
              <a:gdLst>
                <a:gd name="connsiteX0" fmla="*/ 53975 w 63500"/>
                <a:gd name="connsiteY0" fmla="*/ 0 h 790575"/>
                <a:gd name="connsiteX1" fmla="*/ 38100 w 63500"/>
                <a:gd name="connsiteY1" fmla="*/ 3175 h 790575"/>
                <a:gd name="connsiteX2" fmla="*/ 28575 w 63500"/>
                <a:gd name="connsiteY2" fmla="*/ 9525 h 790575"/>
                <a:gd name="connsiteX3" fmla="*/ 12700 w 63500"/>
                <a:gd name="connsiteY3" fmla="*/ 28575 h 790575"/>
                <a:gd name="connsiteX4" fmla="*/ 0 w 63500"/>
                <a:gd name="connsiteY4" fmla="*/ 57150 h 790575"/>
                <a:gd name="connsiteX5" fmla="*/ 3175 w 63500"/>
                <a:gd name="connsiteY5" fmla="*/ 76200 h 790575"/>
                <a:gd name="connsiteX6" fmla="*/ 9525 w 63500"/>
                <a:gd name="connsiteY6" fmla="*/ 95250 h 790575"/>
                <a:gd name="connsiteX7" fmla="*/ 12700 w 63500"/>
                <a:gd name="connsiteY7" fmla="*/ 120650 h 790575"/>
                <a:gd name="connsiteX8" fmla="*/ 19050 w 63500"/>
                <a:gd name="connsiteY8" fmla="*/ 139700 h 790575"/>
                <a:gd name="connsiteX9" fmla="*/ 15875 w 63500"/>
                <a:gd name="connsiteY9" fmla="*/ 215900 h 790575"/>
                <a:gd name="connsiteX10" fmla="*/ 9525 w 63500"/>
                <a:gd name="connsiteY10" fmla="*/ 234950 h 790575"/>
                <a:gd name="connsiteX11" fmla="*/ 6350 w 63500"/>
                <a:gd name="connsiteY11" fmla="*/ 266700 h 790575"/>
                <a:gd name="connsiteX12" fmla="*/ 3175 w 63500"/>
                <a:gd name="connsiteY12" fmla="*/ 276225 h 790575"/>
                <a:gd name="connsiteX13" fmla="*/ 9525 w 63500"/>
                <a:gd name="connsiteY13" fmla="*/ 323850 h 790575"/>
                <a:gd name="connsiteX14" fmla="*/ 15875 w 63500"/>
                <a:gd name="connsiteY14" fmla="*/ 336550 h 790575"/>
                <a:gd name="connsiteX15" fmla="*/ 12700 w 63500"/>
                <a:gd name="connsiteY15" fmla="*/ 422275 h 790575"/>
                <a:gd name="connsiteX16" fmla="*/ 6350 w 63500"/>
                <a:gd name="connsiteY16" fmla="*/ 441325 h 790575"/>
                <a:gd name="connsiteX17" fmla="*/ 0 w 63500"/>
                <a:gd name="connsiteY17" fmla="*/ 450850 h 790575"/>
                <a:gd name="connsiteX18" fmla="*/ 3175 w 63500"/>
                <a:gd name="connsiteY18" fmla="*/ 584200 h 790575"/>
                <a:gd name="connsiteX19" fmla="*/ 9525 w 63500"/>
                <a:gd name="connsiteY19" fmla="*/ 603250 h 790575"/>
                <a:gd name="connsiteX20" fmla="*/ 12700 w 63500"/>
                <a:gd name="connsiteY20" fmla="*/ 641350 h 790575"/>
                <a:gd name="connsiteX21" fmla="*/ 19050 w 63500"/>
                <a:gd name="connsiteY21" fmla="*/ 650875 h 790575"/>
                <a:gd name="connsiteX22" fmla="*/ 25400 w 63500"/>
                <a:gd name="connsiteY22" fmla="*/ 669925 h 790575"/>
                <a:gd name="connsiteX23" fmla="*/ 28575 w 63500"/>
                <a:gd name="connsiteY23" fmla="*/ 736600 h 790575"/>
                <a:gd name="connsiteX24" fmla="*/ 34925 w 63500"/>
                <a:gd name="connsiteY24" fmla="*/ 746125 h 790575"/>
                <a:gd name="connsiteX25" fmla="*/ 38100 w 63500"/>
                <a:gd name="connsiteY25" fmla="*/ 768350 h 790575"/>
                <a:gd name="connsiteX26" fmla="*/ 41275 w 63500"/>
                <a:gd name="connsiteY26" fmla="*/ 777875 h 790575"/>
                <a:gd name="connsiteX27" fmla="*/ 60325 w 63500"/>
                <a:gd name="connsiteY27" fmla="*/ 790575 h 790575"/>
                <a:gd name="connsiteX28" fmla="*/ 63500 w 63500"/>
                <a:gd name="connsiteY28" fmla="*/ 790575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500" h="790575">
                  <a:moveTo>
                    <a:pt x="53975" y="0"/>
                  </a:moveTo>
                  <a:cubicBezTo>
                    <a:pt x="48683" y="1058"/>
                    <a:pt x="43153" y="1280"/>
                    <a:pt x="38100" y="3175"/>
                  </a:cubicBezTo>
                  <a:cubicBezTo>
                    <a:pt x="34527" y="4515"/>
                    <a:pt x="31506" y="7082"/>
                    <a:pt x="28575" y="9525"/>
                  </a:cubicBezTo>
                  <a:cubicBezTo>
                    <a:pt x="23297" y="13923"/>
                    <a:pt x="15638" y="21964"/>
                    <a:pt x="12700" y="28575"/>
                  </a:cubicBezTo>
                  <a:cubicBezTo>
                    <a:pt x="-2413" y="62580"/>
                    <a:pt x="14371" y="35594"/>
                    <a:pt x="0" y="57150"/>
                  </a:cubicBezTo>
                  <a:cubicBezTo>
                    <a:pt x="1058" y="63500"/>
                    <a:pt x="1614" y="69955"/>
                    <a:pt x="3175" y="76200"/>
                  </a:cubicBezTo>
                  <a:cubicBezTo>
                    <a:pt x="4798" y="82694"/>
                    <a:pt x="9525" y="95250"/>
                    <a:pt x="9525" y="95250"/>
                  </a:cubicBezTo>
                  <a:cubicBezTo>
                    <a:pt x="10583" y="103717"/>
                    <a:pt x="10912" y="112307"/>
                    <a:pt x="12700" y="120650"/>
                  </a:cubicBezTo>
                  <a:cubicBezTo>
                    <a:pt x="14102" y="127195"/>
                    <a:pt x="19050" y="139700"/>
                    <a:pt x="19050" y="139700"/>
                  </a:cubicBezTo>
                  <a:cubicBezTo>
                    <a:pt x="17992" y="165100"/>
                    <a:pt x="18405" y="190604"/>
                    <a:pt x="15875" y="215900"/>
                  </a:cubicBezTo>
                  <a:cubicBezTo>
                    <a:pt x="15209" y="222560"/>
                    <a:pt x="9525" y="234950"/>
                    <a:pt x="9525" y="234950"/>
                  </a:cubicBezTo>
                  <a:cubicBezTo>
                    <a:pt x="8467" y="245533"/>
                    <a:pt x="7967" y="256188"/>
                    <a:pt x="6350" y="266700"/>
                  </a:cubicBezTo>
                  <a:cubicBezTo>
                    <a:pt x="5841" y="270008"/>
                    <a:pt x="3175" y="272878"/>
                    <a:pt x="3175" y="276225"/>
                  </a:cubicBezTo>
                  <a:cubicBezTo>
                    <a:pt x="3175" y="291313"/>
                    <a:pt x="3227" y="309154"/>
                    <a:pt x="9525" y="323850"/>
                  </a:cubicBezTo>
                  <a:cubicBezTo>
                    <a:pt x="11389" y="328200"/>
                    <a:pt x="13758" y="332317"/>
                    <a:pt x="15875" y="336550"/>
                  </a:cubicBezTo>
                  <a:cubicBezTo>
                    <a:pt x="14817" y="365125"/>
                    <a:pt x="15289" y="393798"/>
                    <a:pt x="12700" y="422275"/>
                  </a:cubicBezTo>
                  <a:cubicBezTo>
                    <a:pt x="12094" y="428941"/>
                    <a:pt x="10063" y="435756"/>
                    <a:pt x="6350" y="441325"/>
                  </a:cubicBezTo>
                  <a:lnTo>
                    <a:pt x="0" y="450850"/>
                  </a:lnTo>
                  <a:cubicBezTo>
                    <a:pt x="1058" y="495300"/>
                    <a:pt x="401" y="539824"/>
                    <a:pt x="3175" y="584200"/>
                  </a:cubicBezTo>
                  <a:cubicBezTo>
                    <a:pt x="3593" y="590880"/>
                    <a:pt x="9525" y="603250"/>
                    <a:pt x="9525" y="603250"/>
                  </a:cubicBezTo>
                  <a:cubicBezTo>
                    <a:pt x="10583" y="615950"/>
                    <a:pt x="10201" y="628853"/>
                    <a:pt x="12700" y="641350"/>
                  </a:cubicBezTo>
                  <a:cubicBezTo>
                    <a:pt x="13448" y="645092"/>
                    <a:pt x="17500" y="647388"/>
                    <a:pt x="19050" y="650875"/>
                  </a:cubicBezTo>
                  <a:cubicBezTo>
                    <a:pt x="21768" y="656992"/>
                    <a:pt x="25400" y="669925"/>
                    <a:pt x="25400" y="669925"/>
                  </a:cubicBezTo>
                  <a:cubicBezTo>
                    <a:pt x="26458" y="692150"/>
                    <a:pt x="25815" y="714522"/>
                    <a:pt x="28575" y="736600"/>
                  </a:cubicBezTo>
                  <a:cubicBezTo>
                    <a:pt x="29048" y="740386"/>
                    <a:pt x="33829" y="742470"/>
                    <a:pt x="34925" y="746125"/>
                  </a:cubicBezTo>
                  <a:cubicBezTo>
                    <a:pt x="37075" y="753293"/>
                    <a:pt x="36632" y="761012"/>
                    <a:pt x="38100" y="768350"/>
                  </a:cubicBezTo>
                  <a:cubicBezTo>
                    <a:pt x="38756" y="771632"/>
                    <a:pt x="38908" y="775508"/>
                    <a:pt x="41275" y="777875"/>
                  </a:cubicBezTo>
                  <a:cubicBezTo>
                    <a:pt x="46671" y="783271"/>
                    <a:pt x="52693" y="790575"/>
                    <a:pt x="60325" y="790575"/>
                  </a:cubicBezTo>
                  <a:lnTo>
                    <a:pt x="63500" y="79057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>
              <a:off x="4197102" y="557039"/>
              <a:ext cx="63500" cy="790575"/>
            </a:xfrm>
            <a:custGeom>
              <a:avLst/>
              <a:gdLst>
                <a:gd name="connsiteX0" fmla="*/ 53975 w 63500"/>
                <a:gd name="connsiteY0" fmla="*/ 0 h 790575"/>
                <a:gd name="connsiteX1" fmla="*/ 38100 w 63500"/>
                <a:gd name="connsiteY1" fmla="*/ 3175 h 790575"/>
                <a:gd name="connsiteX2" fmla="*/ 28575 w 63500"/>
                <a:gd name="connsiteY2" fmla="*/ 9525 h 790575"/>
                <a:gd name="connsiteX3" fmla="*/ 12700 w 63500"/>
                <a:gd name="connsiteY3" fmla="*/ 28575 h 790575"/>
                <a:gd name="connsiteX4" fmla="*/ 0 w 63500"/>
                <a:gd name="connsiteY4" fmla="*/ 57150 h 790575"/>
                <a:gd name="connsiteX5" fmla="*/ 3175 w 63500"/>
                <a:gd name="connsiteY5" fmla="*/ 76200 h 790575"/>
                <a:gd name="connsiteX6" fmla="*/ 9525 w 63500"/>
                <a:gd name="connsiteY6" fmla="*/ 95250 h 790575"/>
                <a:gd name="connsiteX7" fmla="*/ 12700 w 63500"/>
                <a:gd name="connsiteY7" fmla="*/ 120650 h 790575"/>
                <a:gd name="connsiteX8" fmla="*/ 19050 w 63500"/>
                <a:gd name="connsiteY8" fmla="*/ 139700 h 790575"/>
                <a:gd name="connsiteX9" fmla="*/ 15875 w 63500"/>
                <a:gd name="connsiteY9" fmla="*/ 215900 h 790575"/>
                <a:gd name="connsiteX10" fmla="*/ 9525 w 63500"/>
                <a:gd name="connsiteY10" fmla="*/ 234950 h 790575"/>
                <a:gd name="connsiteX11" fmla="*/ 6350 w 63500"/>
                <a:gd name="connsiteY11" fmla="*/ 266700 h 790575"/>
                <a:gd name="connsiteX12" fmla="*/ 3175 w 63500"/>
                <a:gd name="connsiteY12" fmla="*/ 276225 h 790575"/>
                <a:gd name="connsiteX13" fmla="*/ 9525 w 63500"/>
                <a:gd name="connsiteY13" fmla="*/ 323850 h 790575"/>
                <a:gd name="connsiteX14" fmla="*/ 15875 w 63500"/>
                <a:gd name="connsiteY14" fmla="*/ 336550 h 790575"/>
                <a:gd name="connsiteX15" fmla="*/ 12700 w 63500"/>
                <a:gd name="connsiteY15" fmla="*/ 422275 h 790575"/>
                <a:gd name="connsiteX16" fmla="*/ 6350 w 63500"/>
                <a:gd name="connsiteY16" fmla="*/ 441325 h 790575"/>
                <a:gd name="connsiteX17" fmla="*/ 0 w 63500"/>
                <a:gd name="connsiteY17" fmla="*/ 450850 h 790575"/>
                <a:gd name="connsiteX18" fmla="*/ 3175 w 63500"/>
                <a:gd name="connsiteY18" fmla="*/ 584200 h 790575"/>
                <a:gd name="connsiteX19" fmla="*/ 9525 w 63500"/>
                <a:gd name="connsiteY19" fmla="*/ 603250 h 790575"/>
                <a:gd name="connsiteX20" fmla="*/ 12700 w 63500"/>
                <a:gd name="connsiteY20" fmla="*/ 641350 h 790575"/>
                <a:gd name="connsiteX21" fmla="*/ 19050 w 63500"/>
                <a:gd name="connsiteY21" fmla="*/ 650875 h 790575"/>
                <a:gd name="connsiteX22" fmla="*/ 25400 w 63500"/>
                <a:gd name="connsiteY22" fmla="*/ 669925 h 790575"/>
                <a:gd name="connsiteX23" fmla="*/ 28575 w 63500"/>
                <a:gd name="connsiteY23" fmla="*/ 736600 h 790575"/>
                <a:gd name="connsiteX24" fmla="*/ 34925 w 63500"/>
                <a:gd name="connsiteY24" fmla="*/ 746125 h 790575"/>
                <a:gd name="connsiteX25" fmla="*/ 38100 w 63500"/>
                <a:gd name="connsiteY25" fmla="*/ 768350 h 790575"/>
                <a:gd name="connsiteX26" fmla="*/ 41275 w 63500"/>
                <a:gd name="connsiteY26" fmla="*/ 777875 h 790575"/>
                <a:gd name="connsiteX27" fmla="*/ 60325 w 63500"/>
                <a:gd name="connsiteY27" fmla="*/ 790575 h 790575"/>
                <a:gd name="connsiteX28" fmla="*/ 63500 w 63500"/>
                <a:gd name="connsiteY28" fmla="*/ 790575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500" h="790575">
                  <a:moveTo>
                    <a:pt x="53975" y="0"/>
                  </a:moveTo>
                  <a:cubicBezTo>
                    <a:pt x="48683" y="1058"/>
                    <a:pt x="43153" y="1280"/>
                    <a:pt x="38100" y="3175"/>
                  </a:cubicBezTo>
                  <a:cubicBezTo>
                    <a:pt x="34527" y="4515"/>
                    <a:pt x="31506" y="7082"/>
                    <a:pt x="28575" y="9525"/>
                  </a:cubicBezTo>
                  <a:cubicBezTo>
                    <a:pt x="23297" y="13923"/>
                    <a:pt x="15638" y="21964"/>
                    <a:pt x="12700" y="28575"/>
                  </a:cubicBezTo>
                  <a:cubicBezTo>
                    <a:pt x="-2413" y="62580"/>
                    <a:pt x="14371" y="35594"/>
                    <a:pt x="0" y="57150"/>
                  </a:cubicBezTo>
                  <a:cubicBezTo>
                    <a:pt x="1058" y="63500"/>
                    <a:pt x="1614" y="69955"/>
                    <a:pt x="3175" y="76200"/>
                  </a:cubicBezTo>
                  <a:cubicBezTo>
                    <a:pt x="4798" y="82694"/>
                    <a:pt x="9525" y="95250"/>
                    <a:pt x="9525" y="95250"/>
                  </a:cubicBezTo>
                  <a:cubicBezTo>
                    <a:pt x="10583" y="103717"/>
                    <a:pt x="10912" y="112307"/>
                    <a:pt x="12700" y="120650"/>
                  </a:cubicBezTo>
                  <a:cubicBezTo>
                    <a:pt x="14102" y="127195"/>
                    <a:pt x="19050" y="139700"/>
                    <a:pt x="19050" y="139700"/>
                  </a:cubicBezTo>
                  <a:cubicBezTo>
                    <a:pt x="17992" y="165100"/>
                    <a:pt x="18405" y="190604"/>
                    <a:pt x="15875" y="215900"/>
                  </a:cubicBezTo>
                  <a:cubicBezTo>
                    <a:pt x="15209" y="222560"/>
                    <a:pt x="9525" y="234950"/>
                    <a:pt x="9525" y="234950"/>
                  </a:cubicBezTo>
                  <a:cubicBezTo>
                    <a:pt x="8467" y="245533"/>
                    <a:pt x="7967" y="256188"/>
                    <a:pt x="6350" y="266700"/>
                  </a:cubicBezTo>
                  <a:cubicBezTo>
                    <a:pt x="5841" y="270008"/>
                    <a:pt x="3175" y="272878"/>
                    <a:pt x="3175" y="276225"/>
                  </a:cubicBezTo>
                  <a:cubicBezTo>
                    <a:pt x="3175" y="291313"/>
                    <a:pt x="3227" y="309154"/>
                    <a:pt x="9525" y="323850"/>
                  </a:cubicBezTo>
                  <a:cubicBezTo>
                    <a:pt x="11389" y="328200"/>
                    <a:pt x="13758" y="332317"/>
                    <a:pt x="15875" y="336550"/>
                  </a:cubicBezTo>
                  <a:cubicBezTo>
                    <a:pt x="14817" y="365125"/>
                    <a:pt x="15289" y="393798"/>
                    <a:pt x="12700" y="422275"/>
                  </a:cubicBezTo>
                  <a:cubicBezTo>
                    <a:pt x="12094" y="428941"/>
                    <a:pt x="10063" y="435756"/>
                    <a:pt x="6350" y="441325"/>
                  </a:cubicBezTo>
                  <a:lnTo>
                    <a:pt x="0" y="450850"/>
                  </a:lnTo>
                  <a:cubicBezTo>
                    <a:pt x="1058" y="495300"/>
                    <a:pt x="401" y="539824"/>
                    <a:pt x="3175" y="584200"/>
                  </a:cubicBezTo>
                  <a:cubicBezTo>
                    <a:pt x="3593" y="590880"/>
                    <a:pt x="9525" y="603250"/>
                    <a:pt x="9525" y="603250"/>
                  </a:cubicBezTo>
                  <a:cubicBezTo>
                    <a:pt x="10583" y="615950"/>
                    <a:pt x="10201" y="628853"/>
                    <a:pt x="12700" y="641350"/>
                  </a:cubicBezTo>
                  <a:cubicBezTo>
                    <a:pt x="13448" y="645092"/>
                    <a:pt x="17500" y="647388"/>
                    <a:pt x="19050" y="650875"/>
                  </a:cubicBezTo>
                  <a:cubicBezTo>
                    <a:pt x="21768" y="656992"/>
                    <a:pt x="25400" y="669925"/>
                    <a:pt x="25400" y="669925"/>
                  </a:cubicBezTo>
                  <a:cubicBezTo>
                    <a:pt x="26458" y="692150"/>
                    <a:pt x="25815" y="714522"/>
                    <a:pt x="28575" y="736600"/>
                  </a:cubicBezTo>
                  <a:cubicBezTo>
                    <a:pt x="29048" y="740386"/>
                    <a:pt x="33829" y="742470"/>
                    <a:pt x="34925" y="746125"/>
                  </a:cubicBezTo>
                  <a:cubicBezTo>
                    <a:pt x="37075" y="753293"/>
                    <a:pt x="36632" y="761012"/>
                    <a:pt x="38100" y="768350"/>
                  </a:cubicBezTo>
                  <a:cubicBezTo>
                    <a:pt x="38756" y="771632"/>
                    <a:pt x="38908" y="775508"/>
                    <a:pt x="41275" y="777875"/>
                  </a:cubicBezTo>
                  <a:cubicBezTo>
                    <a:pt x="46671" y="783271"/>
                    <a:pt x="52693" y="790575"/>
                    <a:pt x="60325" y="790575"/>
                  </a:cubicBezTo>
                  <a:lnTo>
                    <a:pt x="63500" y="79057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689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36EC9F-D762-4973-B5E1-79E31FA1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736EC9F-D762-4973-B5E1-79E31FA1A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7FAAE7-74CD-4ACF-890A-BF03B7639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267FAAE7-74CD-4ACF-890A-BF03B7639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993CC-AE58-4B6E-89C5-BA5DD0A0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8993CC-AE58-4B6E-89C5-BA5DD0A0A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34C509-5F31-43BF-A294-4929EF889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934C509-5F31-43BF-A294-4929EF889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8D5D0F-48F1-48E7-8091-F64808C8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6C8D5D0F-48F1-48E7-8091-F64808C8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6C83AB-8040-42BD-9E51-046D07DA8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76C83AB-8040-42BD-9E51-046D07DA8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6C7D3C-C8F0-41AD-B23E-A3ECF9D4A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A6C7D3C-C8F0-41AD-B23E-A3ECF9D4A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 uiExpand="1">
        <p:bldSub>
          <a:bldDgm bld="one"/>
        </p:bldSub>
      </p:bldGraphic>
      <p:bldP spid="10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6075" r="13989"/>
          <a:stretch/>
        </p:blipFill>
        <p:spPr>
          <a:xfrm>
            <a:off x="251520" y="339501"/>
            <a:ext cx="1766932" cy="1825182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7"/>
          <a:stretch/>
        </p:blipFill>
        <p:spPr bwMode="auto">
          <a:xfrm>
            <a:off x="2411760" y="67808"/>
            <a:ext cx="1852181" cy="22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9" r="-200"/>
          <a:stretch/>
        </p:blipFill>
        <p:spPr bwMode="auto">
          <a:xfrm>
            <a:off x="4860032" y="111377"/>
            <a:ext cx="1393347" cy="21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9412"/>
            <a:ext cx="1960377" cy="196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12182" r="21667" b="9131"/>
          <a:stretch/>
        </p:blipFill>
        <p:spPr bwMode="auto">
          <a:xfrm>
            <a:off x="931024" y="2571751"/>
            <a:ext cx="2136371" cy="19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38" y="2615232"/>
            <a:ext cx="1871723" cy="187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9742"/>
            <a:ext cx="1910816" cy="19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49" y="-16979"/>
            <a:ext cx="9146445" cy="51435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1033510" y="1272325"/>
            <a:ext cx="7074866" cy="2595569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47364" y="13544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Измерения: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5651" y="189994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0380" y="3219822"/>
            <a:ext cx="658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Геометрическое тело обладает </a:t>
            </a:r>
            <a:r>
              <a:rPr lang="ru-RU" sz="2400" b="1" i="1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вместимостью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4797" r="13636" b="13176"/>
          <a:stretch/>
        </p:blipFill>
        <p:spPr>
          <a:xfrm>
            <a:off x="557436" y="771550"/>
            <a:ext cx="1350268" cy="132514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581176" y="555526"/>
            <a:ext cx="2415907" cy="1591722"/>
            <a:chOff x="3131840" y="987574"/>
            <a:chExt cx="2415907" cy="159172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83968" y="987574"/>
              <a:ext cx="1263779" cy="159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02" r="-1"/>
            <a:stretch/>
          </p:blipFill>
          <p:spPr bwMode="auto">
            <a:xfrm>
              <a:off x="3131840" y="1131590"/>
              <a:ext cx="1023201" cy="144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539552" y="771550"/>
            <a:ext cx="1368152" cy="13798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97758"/>
            <a:ext cx="2520280" cy="17859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8385" y="809649"/>
            <a:ext cx="864000" cy="342000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8385" y="993924"/>
            <a:ext cx="3175" cy="8856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469306" y="981224"/>
            <a:ext cx="3175" cy="8856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0800000">
            <a:off x="608385" y="1706637"/>
            <a:ext cx="864096" cy="34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608385" y="1707654"/>
            <a:ext cx="864096" cy="34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06355" y="1083609"/>
            <a:ext cx="259200" cy="145602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03180" y="1163046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62062" y="1165502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0800000">
            <a:off x="2603656" y="2017207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603656" y="2017131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73220" y="1083625"/>
            <a:ext cx="259200" cy="145602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970045" y="1163062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228927" y="1165518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10800000">
            <a:off x="2970521" y="2017223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2970521" y="2017147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342784" y="1083641"/>
            <a:ext cx="259200" cy="145602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339609" y="1163078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598491" y="1165534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10800000">
            <a:off x="3340085" y="2017239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3340085" y="2017163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2916375">
            <a:off x="3840424" y="1790432"/>
            <a:ext cx="220405" cy="100371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endCxn id="31" idx="2"/>
          </p:cNvCxnSpPr>
          <p:nvPr/>
        </p:nvCxnSpPr>
        <p:spPr>
          <a:xfrm flipH="1">
            <a:off x="4040597" y="699542"/>
            <a:ext cx="854569" cy="120471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31" idx="6"/>
          </p:cNvCxnSpPr>
          <p:nvPr/>
        </p:nvCxnSpPr>
        <p:spPr>
          <a:xfrm flipH="1">
            <a:off x="3860656" y="571606"/>
            <a:ext cx="855360" cy="1205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2116375">
            <a:off x="4699505" y="579572"/>
            <a:ext cx="220405" cy="1008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2916375">
            <a:off x="4699514" y="579066"/>
            <a:ext cx="220405" cy="1008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48" y="1129159"/>
            <a:ext cx="1921532" cy="1442591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659946" y="1201168"/>
            <a:ext cx="1008112" cy="12241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5708712" y="1286892"/>
            <a:ext cx="864096" cy="864096"/>
            <a:chOff x="2843808" y="3939902"/>
            <a:chExt cx="1008112" cy="1008112"/>
          </a:xfrm>
        </p:grpSpPr>
        <p:sp>
          <p:nvSpPr>
            <p:cNvPr id="45" name="Овал 44"/>
            <p:cNvSpPr/>
            <p:nvPr/>
          </p:nvSpPr>
          <p:spPr>
            <a:xfrm>
              <a:off x="2843808" y="3939902"/>
              <a:ext cx="1008112" cy="1008112"/>
            </a:xfrm>
            <a:prstGeom prst="ellips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Дуга 45"/>
            <p:cNvSpPr/>
            <p:nvPr/>
          </p:nvSpPr>
          <p:spPr>
            <a:xfrm>
              <a:off x="2843808" y="4261308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уга 46"/>
            <p:cNvSpPr/>
            <p:nvPr/>
          </p:nvSpPr>
          <p:spPr>
            <a:xfrm flipV="1">
              <a:off x="2843808" y="4246982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61" y="843558"/>
            <a:ext cx="1539211" cy="153921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353269" y="942609"/>
            <a:ext cx="1440160" cy="13681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7558449" y="1086626"/>
            <a:ext cx="1080120" cy="1080120"/>
            <a:chOff x="2843808" y="3939902"/>
            <a:chExt cx="1008112" cy="1008112"/>
          </a:xfrm>
        </p:grpSpPr>
        <p:sp>
          <p:nvSpPr>
            <p:cNvPr id="51" name="Овал 50"/>
            <p:cNvSpPr/>
            <p:nvPr/>
          </p:nvSpPr>
          <p:spPr>
            <a:xfrm>
              <a:off x="2843808" y="3939902"/>
              <a:ext cx="1008112" cy="1008112"/>
            </a:xfrm>
            <a:prstGeom prst="ellips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Дуга 51"/>
            <p:cNvSpPr/>
            <p:nvPr/>
          </p:nvSpPr>
          <p:spPr>
            <a:xfrm>
              <a:off x="2843808" y="4261308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 flipV="1">
              <a:off x="2843808" y="4246982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2" y="2882466"/>
            <a:ext cx="1921532" cy="1921532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06878" y="2594434"/>
            <a:ext cx="1800200" cy="21719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22080" y="2646872"/>
            <a:ext cx="972971" cy="1682056"/>
            <a:chOff x="1026762" y="1400052"/>
            <a:chExt cx="972971" cy="1682056"/>
          </a:xfrm>
        </p:grpSpPr>
        <p:sp>
          <p:nvSpPr>
            <p:cNvPr id="57" name="Дуга 56"/>
            <p:cNvSpPr/>
            <p:nvPr/>
          </p:nvSpPr>
          <p:spPr>
            <a:xfrm>
              <a:off x="1027733" y="2650108"/>
              <a:ext cx="972000" cy="432000"/>
            </a:xfrm>
            <a:prstGeom prst="arc">
              <a:avLst>
                <a:gd name="adj1" fmla="val 10716654"/>
                <a:gd name="adj2" fmla="val 21571404"/>
              </a:avLst>
            </a:prstGeom>
            <a:ln w="127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Дуга 57"/>
            <p:cNvSpPr/>
            <p:nvPr/>
          </p:nvSpPr>
          <p:spPr>
            <a:xfrm rot="10800000">
              <a:off x="1026762" y="2635298"/>
              <a:ext cx="972000" cy="432000"/>
            </a:xfrm>
            <a:prstGeom prst="arc">
              <a:avLst>
                <a:gd name="adj1" fmla="val 10768917"/>
                <a:gd name="adj2" fmla="val 23338"/>
              </a:avLst>
            </a:prstGeom>
            <a:ln w="1270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508409" y="1400052"/>
              <a:ext cx="489177" cy="143259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026766" y="1402175"/>
              <a:ext cx="479088" cy="144862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23595"/>
            <a:ext cx="2961721" cy="206437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2676567" y="2629275"/>
            <a:ext cx="2725256" cy="19105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3032226" y="3469169"/>
            <a:ext cx="1043164" cy="1002071"/>
            <a:chOff x="3570555" y="1789132"/>
            <a:chExt cx="1043164" cy="1002071"/>
          </a:xfrm>
        </p:grpSpPr>
        <p:sp>
          <p:nvSpPr>
            <p:cNvPr id="64" name="Дуга 63"/>
            <p:cNvSpPr/>
            <p:nvPr/>
          </p:nvSpPr>
          <p:spPr>
            <a:xfrm rot="8618829">
              <a:off x="3570555" y="1833870"/>
              <a:ext cx="533586" cy="217050"/>
            </a:xfrm>
            <a:prstGeom prst="arc">
              <a:avLst>
                <a:gd name="adj1" fmla="val 10874567"/>
                <a:gd name="adj2" fmla="val 21571404"/>
              </a:avLst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Дуга 64"/>
            <p:cNvSpPr/>
            <p:nvPr/>
          </p:nvSpPr>
          <p:spPr>
            <a:xfrm rot="19489466">
              <a:off x="3572118" y="1836061"/>
              <a:ext cx="532800" cy="216000"/>
            </a:xfrm>
            <a:prstGeom prst="arc">
              <a:avLst>
                <a:gd name="adj1" fmla="val 10599458"/>
                <a:gd name="adj2" fmla="val 0"/>
              </a:avLst>
            </a:prstGeom>
            <a:ln w="127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6" name="Прямая соединительная линия 65"/>
            <p:cNvCxnSpPr>
              <a:endCxn id="64" idx="2"/>
            </p:cNvCxnSpPr>
            <p:nvPr/>
          </p:nvCxnSpPr>
          <p:spPr>
            <a:xfrm flipH="1" flipV="1">
              <a:off x="3623838" y="2102292"/>
              <a:ext cx="989881" cy="68891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4" idx="0"/>
            </p:cNvCxnSpPr>
            <p:nvPr/>
          </p:nvCxnSpPr>
          <p:spPr>
            <a:xfrm flipH="1" flipV="1">
              <a:off x="4055339" y="1789132"/>
              <a:ext cx="556810" cy="99864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 rot="2387399">
            <a:off x="3472028" y="3218243"/>
            <a:ext cx="1047968" cy="1002913"/>
            <a:chOff x="3570555" y="1789132"/>
            <a:chExt cx="1047968" cy="1002913"/>
          </a:xfrm>
        </p:grpSpPr>
        <p:sp>
          <p:nvSpPr>
            <p:cNvPr id="69" name="Дуга 68"/>
            <p:cNvSpPr/>
            <p:nvPr/>
          </p:nvSpPr>
          <p:spPr>
            <a:xfrm rot="8618829">
              <a:off x="3570555" y="1833870"/>
              <a:ext cx="533586" cy="217050"/>
            </a:xfrm>
            <a:prstGeom prst="arc">
              <a:avLst>
                <a:gd name="adj1" fmla="val 10874567"/>
                <a:gd name="adj2" fmla="val 21571404"/>
              </a:avLst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Дуга 69"/>
            <p:cNvSpPr/>
            <p:nvPr/>
          </p:nvSpPr>
          <p:spPr>
            <a:xfrm rot="19489466">
              <a:off x="3572118" y="1836061"/>
              <a:ext cx="532800" cy="216000"/>
            </a:xfrm>
            <a:prstGeom prst="arc">
              <a:avLst>
                <a:gd name="adj1" fmla="val 10599458"/>
                <a:gd name="adj2" fmla="val 0"/>
              </a:avLst>
            </a:prstGeom>
            <a:ln w="127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 flipH="1" flipV="1">
              <a:off x="3628692" y="2106563"/>
              <a:ext cx="989831" cy="68548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endCxn id="69" idx="0"/>
            </p:cNvCxnSpPr>
            <p:nvPr/>
          </p:nvCxnSpPr>
          <p:spPr>
            <a:xfrm flipH="1" flipV="1">
              <a:off x="4055339" y="1789132"/>
              <a:ext cx="556810" cy="99864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 rot="4949116">
            <a:off x="3972491" y="3402137"/>
            <a:ext cx="1083587" cy="998642"/>
            <a:chOff x="3570555" y="1789132"/>
            <a:chExt cx="1083587" cy="998642"/>
          </a:xfrm>
        </p:grpSpPr>
        <p:sp>
          <p:nvSpPr>
            <p:cNvPr id="74" name="Дуга 73"/>
            <p:cNvSpPr/>
            <p:nvPr/>
          </p:nvSpPr>
          <p:spPr>
            <a:xfrm rot="8618829">
              <a:off x="3570555" y="1833870"/>
              <a:ext cx="533586" cy="217050"/>
            </a:xfrm>
            <a:prstGeom prst="arc">
              <a:avLst>
                <a:gd name="adj1" fmla="val 10874567"/>
                <a:gd name="adj2" fmla="val 21571404"/>
              </a:avLst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Дуга 74"/>
            <p:cNvSpPr/>
            <p:nvPr/>
          </p:nvSpPr>
          <p:spPr>
            <a:xfrm rot="19489466">
              <a:off x="3572118" y="1836061"/>
              <a:ext cx="532800" cy="216000"/>
            </a:xfrm>
            <a:prstGeom prst="arc">
              <a:avLst>
                <a:gd name="adj1" fmla="val 10599458"/>
                <a:gd name="adj2" fmla="val 0"/>
              </a:avLst>
            </a:prstGeom>
            <a:ln w="127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" name="Прямая соединительная линия 75"/>
            <p:cNvCxnSpPr>
              <a:endCxn id="75" idx="0"/>
            </p:cNvCxnSpPr>
            <p:nvPr/>
          </p:nvCxnSpPr>
          <p:spPr>
            <a:xfrm rot="16650884" flipV="1">
              <a:off x="3848600" y="1918524"/>
              <a:ext cx="548381" cy="106270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endCxn id="74" idx="0"/>
            </p:cNvCxnSpPr>
            <p:nvPr/>
          </p:nvCxnSpPr>
          <p:spPr>
            <a:xfrm flipH="1" flipV="1">
              <a:off x="4055339" y="1789132"/>
              <a:ext cx="556810" cy="99864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45180"/>
            <a:ext cx="1019109" cy="1798778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5796136" y="2571750"/>
            <a:ext cx="1296144" cy="187220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5964733" y="2690366"/>
            <a:ext cx="831850" cy="1695450"/>
            <a:chOff x="492125" y="1025525"/>
            <a:chExt cx="831850" cy="1695450"/>
          </a:xfrm>
        </p:grpSpPr>
        <p:sp>
          <p:nvSpPr>
            <p:cNvPr id="81" name="Полилиния 80"/>
            <p:cNvSpPr/>
            <p:nvPr/>
          </p:nvSpPr>
          <p:spPr>
            <a:xfrm>
              <a:off x="492125" y="1025525"/>
              <a:ext cx="831850" cy="1695450"/>
            </a:xfrm>
            <a:custGeom>
              <a:avLst/>
              <a:gdLst>
                <a:gd name="connsiteX0" fmla="*/ 415925 w 831850"/>
                <a:gd name="connsiteY0" fmla="*/ 0 h 1695450"/>
                <a:gd name="connsiteX1" fmla="*/ 831850 w 831850"/>
                <a:gd name="connsiteY1" fmla="*/ 1543050 h 1695450"/>
                <a:gd name="connsiteX2" fmla="*/ 409575 w 831850"/>
                <a:gd name="connsiteY2" fmla="*/ 1695450 h 1695450"/>
                <a:gd name="connsiteX3" fmla="*/ 0 w 831850"/>
                <a:gd name="connsiteY3" fmla="*/ 1546225 h 1695450"/>
                <a:gd name="connsiteX4" fmla="*/ 415925 w 831850"/>
                <a:gd name="connsiteY4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850" h="1695450">
                  <a:moveTo>
                    <a:pt x="415925" y="0"/>
                  </a:moveTo>
                  <a:lnTo>
                    <a:pt x="831850" y="1543050"/>
                  </a:lnTo>
                  <a:lnTo>
                    <a:pt x="409575" y="1695450"/>
                  </a:lnTo>
                  <a:lnTo>
                    <a:pt x="0" y="1546225"/>
                  </a:lnTo>
                  <a:lnTo>
                    <a:pt x="415925" y="0"/>
                  </a:lnTo>
                  <a:close/>
                </a:path>
              </a:pathLst>
            </a:cu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>
              <a:stCxn id="81" idx="2"/>
              <a:endCxn id="81" idx="0"/>
            </p:cNvCxnSpPr>
            <p:nvPr/>
          </p:nvCxnSpPr>
          <p:spPr>
            <a:xfrm flipV="1">
              <a:off x="901700" y="1025525"/>
              <a:ext cx="6350" cy="169545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40" y="2857562"/>
            <a:ext cx="1827163" cy="1370372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271700" y="2881838"/>
            <a:ext cx="1327116" cy="1310264"/>
            <a:chOff x="778669" y="1476375"/>
            <a:chExt cx="1600200" cy="1540669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778669" y="1476375"/>
              <a:ext cx="1600200" cy="1540669"/>
              <a:chOff x="778669" y="1476375"/>
              <a:chExt cx="1600200" cy="1540669"/>
            </a:xfrm>
          </p:grpSpPr>
          <p:sp>
            <p:nvSpPr>
              <p:cNvPr id="87" name="Полилиния 86"/>
              <p:cNvSpPr/>
              <p:nvPr/>
            </p:nvSpPr>
            <p:spPr>
              <a:xfrm>
                <a:off x="778669" y="1476375"/>
                <a:ext cx="1600200" cy="600075"/>
              </a:xfrm>
              <a:custGeom>
                <a:avLst/>
                <a:gdLst>
                  <a:gd name="connsiteX0" fmla="*/ 0 w 1600200"/>
                  <a:gd name="connsiteY0" fmla="*/ 392906 h 600075"/>
                  <a:gd name="connsiteX1" fmla="*/ 1409700 w 1600200"/>
                  <a:gd name="connsiteY1" fmla="*/ 0 h 600075"/>
                  <a:gd name="connsiteX2" fmla="*/ 1600200 w 1600200"/>
                  <a:gd name="connsiteY2" fmla="*/ 200025 h 600075"/>
                  <a:gd name="connsiteX3" fmla="*/ 192881 w 1600200"/>
                  <a:gd name="connsiteY3" fmla="*/ 600075 h 600075"/>
                  <a:gd name="connsiteX4" fmla="*/ 0 w 1600200"/>
                  <a:gd name="connsiteY4" fmla="*/ 392906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0200" h="600075">
                    <a:moveTo>
                      <a:pt x="0" y="392906"/>
                    </a:moveTo>
                    <a:lnTo>
                      <a:pt x="1409700" y="0"/>
                    </a:lnTo>
                    <a:lnTo>
                      <a:pt x="1600200" y="200025"/>
                    </a:lnTo>
                    <a:lnTo>
                      <a:pt x="192881" y="600075"/>
                    </a:lnTo>
                    <a:lnTo>
                      <a:pt x="0" y="392906"/>
                    </a:lnTo>
                    <a:close/>
                  </a:path>
                </a:pathLst>
              </a:custGeom>
              <a:no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969169" y="1676400"/>
                <a:ext cx="1409700" cy="1340644"/>
              </a:xfrm>
              <a:custGeom>
                <a:avLst/>
                <a:gdLst>
                  <a:gd name="connsiteX0" fmla="*/ 0 w 1409700"/>
                  <a:gd name="connsiteY0" fmla="*/ 402431 h 1340644"/>
                  <a:gd name="connsiteX1" fmla="*/ 4762 w 1409700"/>
                  <a:gd name="connsiteY1" fmla="*/ 1340644 h 1340644"/>
                  <a:gd name="connsiteX2" fmla="*/ 1397794 w 1409700"/>
                  <a:gd name="connsiteY2" fmla="*/ 947738 h 1340644"/>
                  <a:gd name="connsiteX3" fmla="*/ 1409700 w 1409700"/>
                  <a:gd name="connsiteY3" fmla="*/ 0 h 134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1340644">
                    <a:moveTo>
                      <a:pt x="0" y="402431"/>
                    </a:moveTo>
                    <a:cubicBezTo>
                      <a:pt x="1587" y="715169"/>
                      <a:pt x="3175" y="1027906"/>
                      <a:pt x="4762" y="1340644"/>
                    </a:cubicBezTo>
                    <a:lnTo>
                      <a:pt x="1397794" y="947738"/>
                    </a:lnTo>
                    <a:lnTo>
                      <a:pt x="1409700" y="0"/>
                    </a:lnTo>
                  </a:path>
                </a:pathLst>
              </a:cu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Полилиния 85"/>
            <p:cNvSpPr/>
            <p:nvPr/>
          </p:nvSpPr>
          <p:spPr>
            <a:xfrm>
              <a:off x="778669" y="1869281"/>
              <a:ext cx="197644" cy="1147763"/>
            </a:xfrm>
            <a:custGeom>
              <a:avLst/>
              <a:gdLst>
                <a:gd name="connsiteX0" fmla="*/ 197644 w 197644"/>
                <a:gd name="connsiteY0" fmla="*/ 1147763 h 1147763"/>
                <a:gd name="connsiteX1" fmla="*/ 23812 w 197644"/>
                <a:gd name="connsiteY1" fmla="*/ 952500 h 1147763"/>
                <a:gd name="connsiteX2" fmla="*/ 0 w 197644"/>
                <a:gd name="connsiteY2" fmla="*/ 0 h 114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644" h="1147763">
                  <a:moveTo>
                    <a:pt x="197644" y="1147763"/>
                  </a:moveTo>
                  <a:lnTo>
                    <a:pt x="23812" y="9525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311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75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75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6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43" grpId="0" animBg="1"/>
      <p:bldP spid="49" grpId="0" animBg="1"/>
      <p:bldP spid="55" grpId="0" animBg="1"/>
      <p:bldP spid="62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овости культуры и общества :: Журнал Культурного центра &quot;Н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695"/>
            <a:ext cx="3528392" cy="202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Пирамиды, Египет #21937 / Места / Обои на рабочий стол, iPhone, 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36" y="2768629"/>
            <a:ext cx="3427818" cy="2142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ДРЕВНИЙ ЕГИПЕ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/>
          <a:stretch/>
        </p:blipFill>
        <p:spPr bwMode="auto">
          <a:xfrm>
            <a:off x="4977436" y="441695"/>
            <a:ext cx="3427818" cy="204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2" name="Picture 8" descr="www.historicus.ru :: Просмотр темы - Удивительные и великие храм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4165"/>
            <a:ext cx="3528392" cy="211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5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265"/>
            <a:ext cx="24860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-72570" y="3751445"/>
            <a:ext cx="441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Фалес Милетский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640/624 — 548/545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гг. до н. э.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60" y="964994"/>
            <a:ext cx="4608512" cy="2326836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35156" y="1074542"/>
            <a:ext cx="4392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Фалес выдвинул и развил идею о том, что должны быть пути, доказывающие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справедливость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 или иных фактов.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геометрии факты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b="1" i="1" dirty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теоремами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Фалес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доказательства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теорем, которые люди принимали на веру до этого.</a:t>
            </a:r>
          </a:p>
        </p:txBody>
      </p:sp>
    </p:spTree>
    <p:extLst>
      <p:ext uri="{BB962C8B-B14F-4D97-AF65-F5344CB8AC3E}">
        <p14:creationId xmlns:p14="http://schemas.microsoft.com/office/powerpoint/2010/main" val="14675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4" y="1416720"/>
            <a:ext cx="4994671" cy="307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936332" y="177662"/>
            <a:ext cx="726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Пифагорейская философская школа</a:t>
            </a:r>
          </a:p>
          <a:p>
            <a:pPr algn="ctr"/>
            <a:r>
              <a:rPr lang="en-US" sz="3200" b="1" i="1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VI – V </a:t>
            </a:r>
            <a:r>
              <a:rPr lang="ru-RU" sz="3200" b="1" i="1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вв. до нашей эры</a:t>
            </a:r>
            <a:endParaRPr lang="ru-RU" sz="3200" b="1" i="1" dirty="0">
              <a:solidFill>
                <a:srgbClr val="385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36" y="1426894"/>
            <a:ext cx="2019703" cy="241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4968526" y="3959075"/>
            <a:ext cx="441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Пифагор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Самосский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570 — 490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гг. до н. э.</a:t>
            </a:r>
          </a:p>
        </p:txBody>
      </p:sp>
    </p:spTree>
    <p:extLst>
      <p:ext uri="{BB962C8B-B14F-4D97-AF65-F5344CB8AC3E}">
        <p14:creationId xmlns:p14="http://schemas.microsoft.com/office/powerpoint/2010/main" val="4266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1270</Words>
  <Application>Microsoft Office PowerPoint</Application>
  <PresentationFormat>Экран (16:9)</PresentationFormat>
  <Paragraphs>198</Paragraphs>
  <Slides>30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2560</cp:revision>
  <dcterms:created xsi:type="dcterms:W3CDTF">2015-01-13T09:18:55Z</dcterms:created>
  <dcterms:modified xsi:type="dcterms:W3CDTF">2015-05-28T06:23:05Z</dcterms:modified>
</cp:coreProperties>
</file>