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3" r:id="rId2"/>
    <p:sldId id="355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40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</p:embeddedFont>
    <p:embeddedFont>
      <p:font typeface="Roboto Slab" panose="020B0604020202020204" charset="0"/>
      <p:regular r:id="rId16"/>
      <p:bold r:id="rId17"/>
    </p:embeddedFont>
    <p:embeddedFont>
      <p:font typeface="Cambria Math" panose="0204050305040603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1996">
          <p15:clr>
            <a:srgbClr val="A4A3A4"/>
          </p15:clr>
        </p15:guide>
        <p15:guide id="8" pos="3470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7D4B"/>
    <a:srgbClr val="DDD9C3"/>
    <a:srgbClr val="F3F3F3"/>
    <a:srgbClr val="F2F2F2"/>
    <a:srgbClr val="EDE9DD"/>
    <a:srgbClr val="E4E0CD"/>
    <a:srgbClr val="F5F5F5"/>
    <a:srgbClr val="F0EEE4"/>
    <a:srgbClr val="FF0000"/>
    <a:srgbClr val="EBE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95501" autoAdjust="0"/>
  </p:normalViewPr>
  <p:slideViewPr>
    <p:cSldViewPr snapToObjects="1" showGuides="1">
      <p:cViewPr varScale="1">
        <p:scale>
          <a:sx n="111" d="100"/>
          <a:sy n="111" d="100"/>
        </p:scale>
        <p:origin x="594" y="108"/>
      </p:cViewPr>
      <p:guideLst>
        <p:guide orient="horz" pos="2981"/>
        <p:guide orient="horz" pos="259"/>
        <p:guide pos="5487"/>
        <p:guide pos="3016"/>
        <p:guide pos="2744"/>
        <p:guide pos="272"/>
        <p:guide pos="1996"/>
        <p:guide pos="347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5E690-DCE6-41F8-AC5A-8DAC2C60E75B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6A495-EE26-4AC4-A26E-095B2A3B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6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4.png"/><Relationship Id="rId18" Type="http://schemas.openxmlformats.org/officeDocument/2006/relationships/image" Target="../media/image124.png"/><Relationship Id="rId3" Type="http://schemas.openxmlformats.org/officeDocument/2006/relationships/image" Target="../media/image2.png"/><Relationship Id="rId21" Type="http://schemas.openxmlformats.org/officeDocument/2006/relationships/image" Target="../media/image121.png"/><Relationship Id="rId7" Type="http://schemas.openxmlformats.org/officeDocument/2006/relationships/image" Target="../media/image64.png"/><Relationship Id="rId12" Type="http://schemas.openxmlformats.org/officeDocument/2006/relationships/image" Target="../media/image93.png"/><Relationship Id="rId17" Type="http://schemas.openxmlformats.org/officeDocument/2006/relationships/image" Target="../media/image123.png"/><Relationship Id="rId2" Type="http://schemas.openxmlformats.org/officeDocument/2006/relationships/image" Target="../media/image6.png"/><Relationship Id="rId16" Type="http://schemas.openxmlformats.org/officeDocument/2006/relationships/image" Target="../media/image122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92.png"/><Relationship Id="rId24" Type="http://schemas.openxmlformats.org/officeDocument/2006/relationships/image" Target="../media/image128.png"/><Relationship Id="rId5" Type="http://schemas.openxmlformats.org/officeDocument/2006/relationships/image" Target="../media/image62.png"/><Relationship Id="rId15" Type="http://schemas.openxmlformats.org/officeDocument/2006/relationships/image" Target="../media/image103.png"/><Relationship Id="rId23" Type="http://schemas.openxmlformats.org/officeDocument/2006/relationships/image" Target="../media/image127.png"/><Relationship Id="rId10" Type="http://schemas.openxmlformats.org/officeDocument/2006/relationships/image" Target="../media/image91.png"/><Relationship Id="rId19" Type="http://schemas.openxmlformats.org/officeDocument/2006/relationships/image" Target="../media/image125.png"/><Relationship Id="rId4" Type="http://schemas.openxmlformats.org/officeDocument/2006/relationships/image" Target="../media/image52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7" Type="http://schemas.openxmlformats.org/officeDocument/2006/relationships/image" Target="../media/image36.png"/><Relationship Id="rId25" Type="http://schemas.openxmlformats.org/officeDocument/2006/relationships/image" Target="../media/image45.png"/><Relationship Id="rId2" Type="http://schemas.openxmlformats.org/officeDocument/2006/relationships/image" Target="../media/image6.png"/><Relationship Id="rId16" Type="http://schemas.openxmlformats.org/officeDocument/2006/relationships/image" Target="../media/image32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3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34" Type="http://schemas.openxmlformats.org/officeDocument/2006/relationships/image" Target="../media/image87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2" Type="http://schemas.openxmlformats.org/officeDocument/2006/relationships/image" Target="../media/image6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" Type="http://schemas.openxmlformats.org/officeDocument/2006/relationships/image" Target="../media/image52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4.png"/><Relationship Id="rId18" Type="http://schemas.openxmlformats.org/officeDocument/2006/relationships/image" Target="../media/image98.png"/><Relationship Id="rId3" Type="http://schemas.openxmlformats.org/officeDocument/2006/relationships/image" Target="../media/image2.png"/><Relationship Id="rId21" Type="http://schemas.openxmlformats.org/officeDocument/2006/relationships/image" Target="../media/image82.png"/><Relationship Id="rId7" Type="http://schemas.openxmlformats.org/officeDocument/2006/relationships/image" Target="../media/image64.png"/><Relationship Id="rId12" Type="http://schemas.openxmlformats.org/officeDocument/2006/relationships/image" Target="../media/image93.png"/><Relationship Id="rId17" Type="http://schemas.openxmlformats.org/officeDocument/2006/relationships/image" Target="../media/image57.png"/><Relationship Id="rId2" Type="http://schemas.openxmlformats.org/officeDocument/2006/relationships/image" Target="../media/image6.png"/><Relationship Id="rId16" Type="http://schemas.openxmlformats.org/officeDocument/2006/relationships/image" Target="../media/image97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92.png"/><Relationship Id="rId5" Type="http://schemas.openxmlformats.org/officeDocument/2006/relationships/image" Target="../media/image62.png"/><Relationship Id="rId15" Type="http://schemas.openxmlformats.org/officeDocument/2006/relationships/image" Target="../media/image96.png"/><Relationship Id="rId23" Type="http://schemas.openxmlformats.org/officeDocument/2006/relationships/image" Target="../media/image101.png"/><Relationship Id="rId10" Type="http://schemas.openxmlformats.org/officeDocument/2006/relationships/image" Target="../media/image91.png"/><Relationship Id="rId19" Type="http://schemas.openxmlformats.org/officeDocument/2006/relationships/image" Target="../media/image80.png"/><Relationship Id="rId4" Type="http://schemas.openxmlformats.org/officeDocument/2006/relationships/image" Target="../media/image52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4.png"/><Relationship Id="rId18" Type="http://schemas.openxmlformats.org/officeDocument/2006/relationships/image" Target="../media/image106.png"/><Relationship Id="rId26" Type="http://schemas.openxmlformats.org/officeDocument/2006/relationships/image" Target="../media/image102.png"/><Relationship Id="rId3" Type="http://schemas.openxmlformats.org/officeDocument/2006/relationships/image" Target="../media/image2.png"/><Relationship Id="rId21" Type="http://schemas.openxmlformats.org/officeDocument/2006/relationships/image" Target="../media/image109.png"/><Relationship Id="rId7" Type="http://schemas.openxmlformats.org/officeDocument/2006/relationships/image" Target="../media/image64.png"/><Relationship Id="rId12" Type="http://schemas.openxmlformats.org/officeDocument/2006/relationships/image" Target="../media/image93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2" Type="http://schemas.openxmlformats.org/officeDocument/2006/relationships/image" Target="../media/image6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92.png"/><Relationship Id="rId24" Type="http://schemas.openxmlformats.org/officeDocument/2006/relationships/image" Target="../media/image112.png"/><Relationship Id="rId5" Type="http://schemas.openxmlformats.org/officeDocument/2006/relationships/image" Target="../media/image62.png"/><Relationship Id="rId23" Type="http://schemas.openxmlformats.org/officeDocument/2006/relationships/image" Target="../media/image111.png"/><Relationship Id="rId10" Type="http://schemas.openxmlformats.org/officeDocument/2006/relationships/image" Target="../media/image91.png"/><Relationship Id="rId19" Type="http://schemas.openxmlformats.org/officeDocument/2006/relationships/image" Target="../media/image107.png"/><Relationship Id="rId4" Type="http://schemas.openxmlformats.org/officeDocument/2006/relationships/image" Target="../media/image52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4.png"/><Relationship Id="rId18" Type="http://schemas.openxmlformats.org/officeDocument/2006/relationships/image" Target="../media/image116.png"/><Relationship Id="rId3" Type="http://schemas.openxmlformats.org/officeDocument/2006/relationships/image" Target="../media/image2.png"/><Relationship Id="rId21" Type="http://schemas.openxmlformats.org/officeDocument/2006/relationships/image" Target="../media/image118.png"/><Relationship Id="rId7" Type="http://schemas.openxmlformats.org/officeDocument/2006/relationships/image" Target="../media/image64.png"/><Relationship Id="rId12" Type="http://schemas.openxmlformats.org/officeDocument/2006/relationships/image" Target="../media/image93.png"/><Relationship Id="rId17" Type="http://schemas.openxmlformats.org/officeDocument/2006/relationships/image" Target="../media/image115.png"/><Relationship Id="rId25" Type="http://schemas.openxmlformats.org/officeDocument/2006/relationships/image" Target="../media/image121.png"/><Relationship Id="rId2" Type="http://schemas.openxmlformats.org/officeDocument/2006/relationships/image" Target="../media/image6.png"/><Relationship Id="rId16" Type="http://schemas.openxmlformats.org/officeDocument/2006/relationships/image" Target="../media/image11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92.png"/><Relationship Id="rId24" Type="http://schemas.openxmlformats.org/officeDocument/2006/relationships/image" Target="../media/image104.png"/><Relationship Id="rId5" Type="http://schemas.openxmlformats.org/officeDocument/2006/relationships/image" Target="../media/image62.png"/><Relationship Id="rId15" Type="http://schemas.openxmlformats.org/officeDocument/2006/relationships/image" Target="../media/image103.png"/><Relationship Id="rId23" Type="http://schemas.openxmlformats.org/officeDocument/2006/relationships/image" Target="../media/image120.png"/><Relationship Id="rId10" Type="http://schemas.openxmlformats.org/officeDocument/2006/relationships/image" Target="../media/image91.png"/><Relationship Id="rId19" Type="http://schemas.openxmlformats.org/officeDocument/2006/relationships/image" Target="../media/image117.png"/><Relationship Id="rId4" Type="http://schemas.openxmlformats.org/officeDocument/2006/relationships/image" Target="../media/image52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1353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Уравнения и неравенства</a:t>
            </a:r>
            <a:endParaRPr lang="ru-RU" sz="220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3873" y="2555454"/>
            <a:ext cx="7196254" cy="747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Неравенства с параметром</a:t>
            </a:r>
            <a:endParaRPr lang="ru-RU" sz="32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8401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sz="26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относительно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  <a:blipFill rotWithShape="0">
                <a:blip r:embed="rId4"/>
                <a:stretch>
                  <a:fillRect b="-1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3"/>
          <p:cNvCxnSpPr/>
          <p:nvPr/>
        </p:nvCxnSpPr>
        <p:spPr>
          <a:xfrm>
            <a:off x="4787676" y="1506290"/>
            <a:ext cx="2892234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623044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/>
          <p:cNvSpPr/>
          <p:nvPr/>
        </p:nvSpPr>
        <p:spPr>
          <a:xfrm>
            <a:off x="6958769" y="14760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551263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774" r="-9434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0156" y="1368592"/>
                <a:ext cx="13237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−∞;−1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1368592"/>
                <a:ext cx="1323760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382" r="-1382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79064" y="1284433"/>
                <a:ext cx="166891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64" y="1284433"/>
                <a:ext cx="1668918" cy="414537"/>
              </a:xfrm>
              <a:prstGeom prst="rect">
                <a:avLst/>
              </a:prstGeom>
              <a:blipFill rotWithShape="0">
                <a:blip r:embed="rId10"/>
                <a:stretch>
                  <a:fillRect l="-22993" t="-230882" r="-49270" b="-3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0156" y="1819155"/>
                <a:ext cx="1108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−1;0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1819155"/>
                <a:ext cx="11089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1648" r="-1648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50960" y="1731255"/>
                <a:ext cx="1427763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60" y="1731255"/>
                <a:ext cx="1427763" cy="412485"/>
              </a:xfrm>
              <a:prstGeom prst="rect">
                <a:avLst/>
              </a:prstGeom>
              <a:blipFill rotWithShape="0">
                <a:blip r:embed="rId12"/>
                <a:stretch>
                  <a:fillRect l="-4274" b="-1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0156" y="2234897"/>
                <a:ext cx="9550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2234897"/>
                <a:ext cx="955070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911" r="-1911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TextBox 1024"/>
          <p:cNvSpPr txBox="1"/>
          <p:nvPr/>
        </p:nvSpPr>
        <p:spPr>
          <a:xfrm>
            <a:off x="1734215" y="2183134"/>
            <a:ext cx="178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решений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94426" y="2588703"/>
                <a:ext cx="1172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lang="ru-RU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6" y="2588703"/>
                <a:ext cx="1172372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2083" r="-1563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1832011" y="2514196"/>
                <a:ext cx="1478803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011" y="2514196"/>
                <a:ext cx="1478803" cy="412485"/>
              </a:xfrm>
              <a:prstGeom prst="rect">
                <a:avLst/>
              </a:prstGeom>
              <a:blipFill rotWithShape="0">
                <a:blip r:embed="rId15"/>
                <a:stretch>
                  <a:fillRect l="-24793" t="-220588" r="-2893" b="-31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0156" y="3881362"/>
                <a:ext cx="6079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3881362"/>
                <a:ext cx="60792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3000" r="-3000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18413" y="2763627"/>
                <a:ext cx="16366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413" y="2763627"/>
                <a:ext cx="1636666" cy="246221"/>
              </a:xfrm>
              <a:prstGeom prst="rect">
                <a:avLst/>
              </a:prstGeom>
              <a:blipFill rotWithShape="0">
                <a:blip r:embed="rId17"/>
                <a:stretch>
                  <a:fillRect l="-2612" r="-1866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139940" y="2972677"/>
                <a:ext cx="2567626" cy="439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40" y="2972677"/>
                <a:ext cx="2567626" cy="43999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146118" y="3336152"/>
                <a:ext cx="25094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0≤−1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118" y="3336152"/>
                <a:ext cx="2509405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5420" y="3030860"/>
                <a:ext cx="7618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030860"/>
                <a:ext cx="761812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3200" r="-2400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832011" y="2946701"/>
                <a:ext cx="143718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011" y="2946701"/>
                <a:ext cx="1437188" cy="414537"/>
              </a:xfrm>
              <a:prstGeom prst="rect">
                <a:avLst/>
              </a:prstGeom>
              <a:blipFill rotWithShape="0">
                <a:blip r:embed="rId21"/>
                <a:stretch>
                  <a:fillRect l="-27234" t="-229412" r="-57447" b="-330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0156" y="3473017"/>
                <a:ext cx="6079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3473017"/>
                <a:ext cx="607922" cy="246221"/>
              </a:xfrm>
              <a:prstGeom prst="rect">
                <a:avLst/>
              </a:prstGeom>
              <a:blipFill rotWithShape="0">
                <a:blip r:embed="rId22"/>
                <a:stretch>
                  <a:fillRect l="-3000" r="-3000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32011" y="3438756"/>
                <a:ext cx="79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011" y="3438756"/>
                <a:ext cx="792461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7692" r="-153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520725" y="3354432"/>
                <a:ext cx="17184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нет решений</a:t>
                </a:r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725" y="3354432"/>
                <a:ext cx="1718419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2482" t="-28261" r="-7801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20799" y="3819806"/>
            <a:ext cx="190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решений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5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3" grpId="0"/>
      <p:bldP spid="24" grpId="0"/>
      <p:bldP spid="32" grpId="0" animBg="1"/>
      <p:bldP spid="33" grpId="0"/>
      <p:bldP spid="39" grpId="0"/>
      <p:bldP spid="45" grpId="0"/>
      <p:bldP spid="45" grpId="1"/>
      <p:bldP spid="46" grpId="0"/>
      <p:bldP spid="46" grpId="1"/>
      <p:bldP spid="47" grpId="0"/>
      <p:bldP spid="47" grpId="1"/>
      <p:bldP spid="55" grpId="0"/>
      <p:bldP spid="55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963" y="22931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Неравенства с параметром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97735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613" y="99593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320" y="288403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0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-140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237018"/>
            <a:ext cx="827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Линейные неравенства с параметром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07880" y="921519"/>
                <a:ext cx="1719253" cy="4431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3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3600" b="1" dirty="0" smtClean="0">
                  <a:solidFill>
                    <a:srgbClr val="877D4B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3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3600" b="1" dirty="0" smtClean="0">
                  <a:solidFill>
                    <a:srgbClr val="877D4B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3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3600" b="1" dirty="0" smtClean="0">
                  <a:solidFill>
                    <a:srgbClr val="877D4B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3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3600" b="1" dirty="0">
                  <a:solidFill>
                    <a:srgbClr val="877D4B"/>
                  </a:solidFill>
                </a:endParaRPr>
              </a:p>
              <a:p>
                <a:endParaRPr lang="ru-RU" sz="3600" dirty="0">
                  <a:solidFill>
                    <a:srgbClr val="FF0000"/>
                  </a:solidFill>
                </a:endParaRPr>
              </a:p>
              <a:p>
                <a:endParaRPr lang="ru-RU" sz="3600" dirty="0">
                  <a:solidFill>
                    <a:srgbClr val="FF0000"/>
                  </a:solidFill>
                </a:endParaRPr>
              </a:p>
              <a:p>
                <a:endParaRPr lang="ru-RU" sz="3600" b="0" dirty="0" smtClean="0">
                  <a:solidFill>
                    <a:srgbClr val="FF0000"/>
                  </a:solidFill>
                </a:endParaRPr>
              </a:p>
              <a:p>
                <a:endParaRPr lang="ru-RU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80" y="921519"/>
                <a:ext cx="1719253" cy="44319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6953" y="3333738"/>
                <a:ext cx="6179704" cy="1307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>
                    <a:latin typeface="+mj-lt"/>
                  </a:rPr>
                  <a:t>действительные числа или выражения,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2000" dirty="0" smtClean="0">
                    <a:latin typeface="+mj-lt"/>
                  </a:rPr>
                  <a:t>которые зависят от параметра</a:t>
                </a:r>
                <a:endParaRPr lang="en-US" sz="2000" dirty="0" smtClean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переменная (неизвестная)</a:t>
                </a:r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53" y="3333738"/>
                <a:ext cx="6179704" cy="1307153"/>
              </a:xfrm>
              <a:prstGeom prst="rect">
                <a:avLst/>
              </a:prstGeom>
              <a:blipFill rotWithShape="0">
                <a:blip r:embed="rId5"/>
                <a:stretch>
                  <a:fillRect l="-690" t="-3738" r="-2071" b="-10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8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70628" y="321910"/>
                <a:ext cx="5796431" cy="489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28" y="321910"/>
                <a:ext cx="5796431" cy="489749"/>
              </a:xfrm>
              <a:prstGeom prst="rect">
                <a:avLst/>
              </a:prstGeom>
              <a:blipFill rotWithShape="0">
                <a:blip r:embed="rId4"/>
                <a:stretch>
                  <a:fillRect l="-105" t="-3750" r="-105" b="-2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0579" y="1315744"/>
                <a:ext cx="1691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79" y="1315744"/>
                <a:ext cx="169155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878" r="-251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8168" y="1684167"/>
                <a:ext cx="1691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" y="1684167"/>
                <a:ext cx="169155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878" r="-251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8167" y="2055826"/>
                <a:ext cx="17583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7" y="2055826"/>
                <a:ext cx="1758366" cy="276999"/>
              </a:xfrm>
              <a:prstGeom prst="rect">
                <a:avLst/>
              </a:prstGeom>
              <a:blipFill rotWithShape="0">
                <a:blip r:embed="rId7"/>
                <a:stretch>
                  <a:fillRect r="-277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5508625" y="1454242"/>
            <a:ext cx="2295203" cy="205363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140" y="1454243"/>
                <a:ext cx="10286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40" y="1454243"/>
                <a:ext cx="102861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734" r="-177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0140" y="1799030"/>
                <a:ext cx="1153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40" y="1799030"/>
                <a:ext cx="115397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211" r="-4211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72525" y="2051161"/>
                <a:ext cx="191725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25" y="2051161"/>
                <a:ext cx="1917256" cy="5203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90017" y="2612685"/>
                <a:ext cx="2213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=0⇒0⋅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017" y="2612685"/>
                <a:ext cx="221381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928" r="-1928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80140" y="2917266"/>
                <a:ext cx="191725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40" y="2917266"/>
                <a:ext cx="1917256" cy="5203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6096" y="2448858"/>
                <a:ext cx="195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5−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&gt;0⇔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ru-RU" u="sng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96" y="2448858"/>
                <a:ext cx="1957331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492" r="-249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33813" y="2303182"/>
                <a:ext cx="129343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13" y="2303182"/>
                <a:ext cx="1293431" cy="52046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8168" y="2924926"/>
                <a:ext cx="195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5−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b="0" i="1" u="sng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u="sng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" y="2924926"/>
                <a:ext cx="1957331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492" r="-2492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25885" y="2911926"/>
                <a:ext cx="881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885" y="2911926"/>
                <a:ext cx="88165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167" r="-5556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13631" y="2920552"/>
                <a:ext cx="17184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нет решений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31" y="2920552"/>
                <a:ext cx="171841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128" t="-28261" r="-8156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8168" y="3342356"/>
                <a:ext cx="195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5−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&lt;0⇔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ru-RU" u="sng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" y="3342356"/>
                <a:ext cx="1957331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492" r="-249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25885" y="3196680"/>
                <a:ext cx="129343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885" y="3196680"/>
                <a:ext cx="1293431" cy="52046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0770" y="3749350"/>
                <a:ext cx="8373699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если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dirty="0" smtClean="0"/>
                  <a:t>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+∞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/>
                  <a:t>если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 smtClean="0"/>
                  <a:t> то решений нет</a:t>
                </a:r>
                <a:r>
                  <a:rPr lang="en-US" dirty="0" smtClean="0"/>
                  <a:t>;</a:t>
                </a:r>
              </a:p>
              <a:p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&gt;5,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dirty="0" smtClean="0"/>
                  <a:t>то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  <a:r>
                  <a:rPr lang="ru-RU" dirty="0" smtClean="0"/>
                  <a:t>   </a:t>
                </a:r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70" y="3749350"/>
                <a:ext cx="8373699" cy="1105687"/>
              </a:xfrm>
              <a:prstGeom prst="rect">
                <a:avLst/>
              </a:prstGeom>
              <a:blipFill rotWithShape="0">
                <a:blip r:embed="rId20"/>
                <a:stretch>
                  <a:fillRect l="-655" b="-1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1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 animBg="1"/>
      <p:bldP spid="5" grpId="0"/>
      <p:bldP spid="6" grpId="0"/>
      <p:bldP spid="7" grpId="0"/>
      <p:bldP spid="19" grpId="0"/>
      <p:bldP spid="39" grpId="0"/>
      <p:bldP spid="20" grpId="0"/>
      <p:bldP spid="22" grpId="0"/>
      <p:bldP spid="42" grpId="0"/>
      <p:bldP spid="43" grpId="0"/>
      <p:bldP spid="23" grpId="0"/>
      <p:bldP spid="45" grpId="0"/>
      <p:bldP spid="47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6540" y="121458"/>
                <a:ext cx="8329014" cy="817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0" y="121458"/>
                <a:ext cx="8329014" cy="817724"/>
              </a:xfrm>
              <a:prstGeom prst="rect">
                <a:avLst/>
              </a:prstGeom>
              <a:blipFill rotWithShape="0">
                <a:blip r:embed="rId4"/>
                <a:stretch>
                  <a:fillRect b="-3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9288" y="1295079"/>
                <a:ext cx="2271456" cy="497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88" y="1295079"/>
                <a:ext cx="2271456" cy="497829"/>
              </a:xfrm>
              <a:prstGeom prst="rect">
                <a:avLst/>
              </a:prstGeom>
              <a:blipFill rotWithShape="0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46838" y="1762065"/>
                <a:ext cx="2444580" cy="497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8" y="1762065"/>
                <a:ext cx="2444580" cy="497829"/>
              </a:xfrm>
              <a:prstGeom prst="rect">
                <a:avLst/>
              </a:prstGeom>
              <a:blipFill rotWithShape="0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29034" y="2209458"/>
                <a:ext cx="1995546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34" y="2209458"/>
                <a:ext cx="1995546" cy="5068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28687" y="2689892"/>
                <a:ext cx="2140714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87" y="2689892"/>
                <a:ext cx="2140714" cy="5068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24666" y="3171086"/>
                <a:ext cx="1591590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6" y="3171086"/>
                <a:ext cx="1591590" cy="5068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27668" y="3714588"/>
                <a:ext cx="137999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8" y="3714588"/>
                <a:ext cx="1379993" cy="5068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7606" y="4282137"/>
                <a:ext cx="1003095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06" y="4282137"/>
                <a:ext cx="1003095" cy="462947"/>
              </a:xfrm>
              <a:prstGeom prst="rect">
                <a:avLst/>
              </a:prstGeom>
              <a:blipFill rotWithShape="0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 стрелкой 13"/>
          <p:cNvCxnSpPr/>
          <p:nvPr/>
        </p:nvCxnSpPr>
        <p:spPr>
          <a:xfrm>
            <a:off x="4787676" y="2272594"/>
            <a:ext cx="2892234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40339" y="2185894"/>
                <a:ext cx="189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339" y="2185894"/>
                <a:ext cx="189731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6129" r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5642685" y="2231819"/>
            <a:ext cx="72000" cy="72000"/>
          </a:xfrm>
          <a:prstGeom prst="ellipse">
            <a:avLst/>
          </a:prstGeom>
          <a:solidFill>
            <a:srgbClr val="F3F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709226" y="2245037"/>
            <a:ext cx="72000" cy="72000"/>
          </a:xfrm>
          <a:prstGeom prst="ellipse">
            <a:avLst/>
          </a:prstGeom>
          <a:solidFill>
            <a:srgbClr val="F3F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790851" y="1888163"/>
            <a:ext cx="869950" cy="340687"/>
          </a:xfrm>
          <a:custGeom>
            <a:avLst/>
            <a:gdLst>
              <a:gd name="connsiteX0" fmla="*/ 0 w 873125"/>
              <a:gd name="connsiteY0" fmla="*/ 26885 h 306285"/>
              <a:gd name="connsiteX1" fmla="*/ 539750 w 873125"/>
              <a:gd name="connsiteY1" fmla="*/ 26885 h 306285"/>
              <a:gd name="connsiteX2" fmla="*/ 873125 w 873125"/>
              <a:gd name="connsiteY2" fmla="*/ 306285 h 306285"/>
              <a:gd name="connsiteX0" fmla="*/ 0 w 882650"/>
              <a:gd name="connsiteY0" fmla="*/ 13861 h 325011"/>
              <a:gd name="connsiteX1" fmla="*/ 549275 w 882650"/>
              <a:gd name="connsiteY1" fmla="*/ 45611 h 325011"/>
              <a:gd name="connsiteX2" fmla="*/ 882650 w 882650"/>
              <a:gd name="connsiteY2" fmla="*/ 325011 h 325011"/>
              <a:gd name="connsiteX0" fmla="*/ 0 w 882650"/>
              <a:gd name="connsiteY0" fmla="*/ 13861 h 325011"/>
              <a:gd name="connsiteX1" fmla="*/ 549275 w 882650"/>
              <a:gd name="connsiteY1" fmla="*/ 45611 h 325011"/>
              <a:gd name="connsiteX2" fmla="*/ 882650 w 882650"/>
              <a:gd name="connsiteY2" fmla="*/ 325011 h 325011"/>
              <a:gd name="connsiteX0" fmla="*/ 0 w 882650"/>
              <a:gd name="connsiteY0" fmla="*/ 5615 h 316765"/>
              <a:gd name="connsiteX1" fmla="*/ 549275 w 882650"/>
              <a:gd name="connsiteY1" fmla="*/ 37365 h 316765"/>
              <a:gd name="connsiteX2" fmla="*/ 882650 w 882650"/>
              <a:gd name="connsiteY2" fmla="*/ 316765 h 316765"/>
              <a:gd name="connsiteX0" fmla="*/ 0 w 869950"/>
              <a:gd name="connsiteY0" fmla="*/ 962 h 340687"/>
              <a:gd name="connsiteX1" fmla="*/ 536575 w 869950"/>
              <a:gd name="connsiteY1" fmla="*/ 61287 h 340687"/>
              <a:gd name="connsiteX2" fmla="*/ 869950 w 869950"/>
              <a:gd name="connsiteY2" fmla="*/ 340687 h 34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950" h="340687">
                <a:moveTo>
                  <a:pt x="0" y="962"/>
                </a:moveTo>
                <a:cubicBezTo>
                  <a:pt x="197114" y="-3272"/>
                  <a:pt x="391583" y="4666"/>
                  <a:pt x="536575" y="61287"/>
                </a:cubicBezTo>
                <a:cubicBezTo>
                  <a:pt x="681567" y="117908"/>
                  <a:pt x="776023" y="224270"/>
                  <a:pt x="869950" y="3406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 flipH="1">
            <a:off x="6760546" y="1898573"/>
            <a:ext cx="869950" cy="340687"/>
          </a:xfrm>
          <a:custGeom>
            <a:avLst/>
            <a:gdLst>
              <a:gd name="connsiteX0" fmla="*/ 0 w 873125"/>
              <a:gd name="connsiteY0" fmla="*/ 26885 h 306285"/>
              <a:gd name="connsiteX1" fmla="*/ 539750 w 873125"/>
              <a:gd name="connsiteY1" fmla="*/ 26885 h 306285"/>
              <a:gd name="connsiteX2" fmla="*/ 873125 w 873125"/>
              <a:gd name="connsiteY2" fmla="*/ 306285 h 306285"/>
              <a:gd name="connsiteX0" fmla="*/ 0 w 882650"/>
              <a:gd name="connsiteY0" fmla="*/ 13861 h 325011"/>
              <a:gd name="connsiteX1" fmla="*/ 549275 w 882650"/>
              <a:gd name="connsiteY1" fmla="*/ 45611 h 325011"/>
              <a:gd name="connsiteX2" fmla="*/ 882650 w 882650"/>
              <a:gd name="connsiteY2" fmla="*/ 325011 h 325011"/>
              <a:gd name="connsiteX0" fmla="*/ 0 w 882650"/>
              <a:gd name="connsiteY0" fmla="*/ 13861 h 325011"/>
              <a:gd name="connsiteX1" fmla="*/ 549275 w 882650"/>
              <a:gd name="connsiteY1" fmla="*/ 45611 h 325011"/>
              <a:gd name="connsiteX2" fmla="*/ 882650 w 882650"/>
              <a:gd name="connsiteY2" fmla="*/ 325011 h 325011"/>
              <a:gd name="connsiteX0" fmla="*/ 0 w 882650"/>
              <a:gd name="connsiteY0" fmla="*/ 5615 h 316765"/>
              <a:gd name="connsiteX1" fmla="*/ 549275 w 882650"/>
              <a:gd name="connsiteY1" fmla="*/ 37365 h 316765"/>
              <a:gd name="connsiteX2" fmla="*/ 882650 w 882650"/>
              <a:gd name="connsiteY2" fmla="*/ 316765 h 316765"/>
              <a:gd name="connsiteX0" fmla="*/ 0 w 869950"/>
              <a:gd name="connsiteY0" fmla="*/ 962 h 340687"/>
              <a:gd name="connsiteX1" fmla="*/ 536575 w 869950"/>
              <a:gd name="connsiteY1" fmla="*/ 61287 h 340687"/>
              <a:gd name="connsiteX2" fmla="*/ 869950 w 869950"/>
              <a:gd name="connsiteY2" fmla="*/ 340687 h 34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950" h="340687">
                <a:moveTo>
                  <a:pt x="0" y="962"/>
                </a:moveTo>
                <a:cubicBezTo>
                  <a:pt x="197114" y="-3272"/>
                  <a:pt x="391583" y="4666"/>
                  <a:pt x="536575" y="61287"/>
                </a:cubicBezTo>
                <a:cubicBezTo>
                  <a:pt x="681567" y="117908"/>
                  <a:pt x="776023" y="224270"/>
                  <a:pt x="869950" y="3406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5672593" y="1889746"/>
            <a:ext cx="1073507" cy="960155"/>
          </a:xfrm>
          <a:prstGeom prst="arc">
            <a:avLst>
              <a:gd name="adj1" fmla="val 11671652"/>
              <a:gd name="adj2" fmla="val 2077292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84630" y="2271349"/>
                <a:ext cx="187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30" y="2271349"/>
                <a:ext cx="18755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5806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646511" y="2278322"/>
                <a:ext cx="187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511" y="2278322"/>
                <a:ext cx="18755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5806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6540" y="4136566"/>
                <a:ext cx="232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0" y="4136566"/>
                <a:ext cx="232436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96540" y="4652736"/>
                <a:ext cx="232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0" y="4652736"/>
                <a:ext cx="232436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632" r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16299" y="1954820"/>
                <a:ext cx="232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299" y="1954820"/>
                <a:ext cx="232436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080991" y="1954820"/>
                <a:ext cx="232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991" y="1954820"/>
                <a:ext cx="232436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5263"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94251" y="1954820"/>
                <a:ext cx="232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251" y="1954820"/>
                <a:ext cx="232436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8421" r="-2105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38556" y="2615165"/>
                <a:ext cx="2302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ru-RU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(−∞;0)∪(1;+∞)</m:t>
                      </m:r>
                    </m:oMath>
                  </m:oMathPara>
                </a14:m>
                <a:endParaRPr lang="ru-RU" u="sng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56" y="2615165"/>
                <a:ext cx="2302746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794" t="-2222" r="-3175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688218" y="2899361"/>
                <a:ext cx="1253035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218" y="2899361"/>
                <a:ext cx="1253035" cy="462947"/>
              </a:xfrm>
              <a:prstGeom prst="rect">
                <a:avLst/>
              </a:prstGeom>
              <a:blipFill rotWithShape="0"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751216" y="2875030"/>
                <a:ext cx="1607299" cy="497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⋅(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216" y="2875030"/>
                <a:ext cx="1607299" cy="497765"/>
              </a:xfrm>
              <a:prstGeom prst="rect">
                <a:avLst/>
              </a:prstGeom>
              <a:blipFill rotWithShape="0">
                <a:blip r:embed="rId2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7161992" y="2875030"/>
                <a:ext cx="1308243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992" y="2875030"/>
                <a:ext cx="1308243" cy="484941"/>
              </a:xfrm>
              <a:prstGeom prst="rect">
                <a:avLst/>
              </a:prstGeom>
              <a:blipFill rotWithShape="0">
                <a:blip r:embed="rId2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754120" y="3348611"/>
                <a:ext cx="6227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b="0" i="1" u="sng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u="sng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20" y="3348611"/>
                <a:ext cx="622799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4902" r="-7843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80302" y="3627093"/>
                <a:ext cx="885435" cy="393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02" y="3627093"/>
                <a:ext cx="885435" cy="393121"/>
              </a:xfrm>
              <a:prstGeom prst="rect">
                <a:avLst/>
              </a:prstGeom>
              <a:blipFill rotWithShape="0">
                <a:blip r:embed="rId26"/>
                <a:stretch>
                  <a:fillRect l="-8966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8713" y="3686280"/>
                <a:ext cx="1755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∈(−∞;+∞)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13" y="3686280"/>
                <a:ext cx="1755865" cy="276999"/>
              </a:xfrm>
              <a:prstGeom prst="rect">
                <a:avLst/>
              </a:prstGeom>
              <a:blipFill rotWithShape="0">
                <a:blip r:embed="rId27"/>
                <a:stretch>
                  <a:fillRect l="-1736" t="-4444" r="-4167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744258" y="4046430"/>
                <a:ext cx="1013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ru-RU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;1</m:t>
                      </m:r>
                      <m:r>
                        <a:rPr lang="ru-RU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u="sng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258" y="4046430"/>
                <a:ext cx="1013931" cy="276999"/>
              </a:xfrm>
              <a:prstGeom prst="rect">
                <a:avLst/>
              </a:prstGeom>
              <a:blipFill rotWithShape="0">
                <a:blip r:embed="rId28"/>
                <a:stretch>
                  <a:fillRect l="-2395" t="-2222" r="-7186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693920" y="4330626"/>
                <a:ext cx="1253035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4330626"/>
                <a:ext cx="1253035" cy="462947"/>
              </a:xfrm>
              <a:prstGeom prst="rect">
                <a:avLst/>
              </a:prstGeom>
              <a:blipFill rotWithShape="0">
                <a:blip r:embed="rId2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5756918" y="4306295"/>
                <a:ext cx="1607299" cy="497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⋅(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918" y="4306295"/>
                <a:ext cx="1607299" cy="497765"/>
              </a:xfrm>
              <a:prstGeom prst="rect">
                <a:avLst/>
              </a:prstGeom>
              <a:blipFill rotWithShape="0">
                <a:blip r:embed="rId3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7167694" y="4306295"/>
                <a:ext cx="1308243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694" y="4306295"/>
                <a:ext cx="1308243" cy="484941"/>
              </a:xfrm>
              <a:prstGeom prst="rect">
                <a:avLst/>
              </a:prstGeom>
              <a:blipFill rotWithShape="0">
                <a:blip r:embed="rId31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0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9" grpId="0"/>
      <p:bldP spid="30" grpId="0"/>
      <p:bldP spid="31" grpId="0"/>
      <p:bldP spid="33" grpId="0"/>
      <p:bldP spid="35" grpId="0"/>
      <p:bldP spid="6" grpId="0"/>
      <p:bldP spid="37" grpId="0"/>
      <p:bldP spid="15" grpId="0" animBg="1"/>
      <p:bldP spid="42" grpId="0" animBg="1"/>
      <p:bldP spid="19" grpId="0" animBg="1"/>
      <p:bldP spid="44" grpId="0" animBg="1"/>
      <p:bldP spid="25" grpId="0" animBg="1"/>
      <p:bldP spid="26" grpId="0"/>
      <p:bldP spid="52" grpId="0"/>
      <p:bldP spid="27" grpId="0"/>
      <p:bldP spid="27" grpId="1"/>
      <p:bldP spid="53" grpId="0"/>
      <p:bldP spid="53" grpId="1"/>
      <p:bldP spid="28" grpId="0"/>
      <p:bldP spid="54" grpId="0"/>
      <p:bldP spid="55" grpId="0"/>
      <p:bldP spid="38" grpId="0"/>
      <p:bldP spid="58" grpId="0"/>
      <p:bldP spid="59" grpId="0"/>
      <p:bldP spid="60" grpId="0"/>
      <p:bldP spid="61" grpId="0"/>
      <p:bldP spid="39" grpId="0"/>
      <p:bldP spid="40" grpId="0"/>
      <p:bldP spid="68" grpId="0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sz="26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относительно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  <a:blipFill rotWithShape="0">
                <a:blip r:embed="rId4"/>
                <a:stretch>
                  <a:fillRect b="-1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508625" y="1354910"/>
            <a:ext cx="3228369" cy="121684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43838" y="1482974"/>
                <a:ext cx="1096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38" y="1482974"/>
                <a:ext cx="1096775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174" r="-1667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54262" y="1864604"/>
                <a:ext cx="3139449" cy="553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262" y="1864604"/>
                <a:ext cx="3139449" cy="5538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7055" y="1249200"/>
                <a:ext cx="6636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55" y="1249200"/>
                <a:ext cx="66364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752" r="-6422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803" y="1558800"/>
                <a:ext cx="16747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3" y="1558800"/>
                <a:ext cx="1674753" cy="246221"/>
              </a:xfrm>
              <a:prstGeom prst="rect">
                <a:avLst/>
              </a:prstGeom>
              <a:blipFill rotWithShape="0">
                <a:blip r:embed="rId8"/>
                <a:stretch>
                  <a:fillRect r="-727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23200" y="1396548"/>
                <a:ext cx="1550232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00" y="1396548"/>
                <a:ext cx="1550232" cy="549253"/>
              </a:xfrm>
              <a:prstGeom prst="rect">
                <a:avLst/>
              </a:prstGeom>
              <a:blipFill rotWithShape="0"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8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5" grpId="1" animBg="1"/>
      <p:bldP spid="26" grpId="0"/>
      <p:bldP spid="26" grpId="1"/>
      <p:bldP spid="27" grpId="0"/>
      <p:bldP spid="27" grpId="1"/>
      <p:bldP spid="6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1800" y="3790296"/>
            <a:ext cx="1302116" cy="197429"/>
          </a:xfrm>
          <a:prstGeom prst="rect">
            <a:avLst/>
          </a:prstGeom>
          <a:solidFill>
            <a:srgbClr val="00B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sz="26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относительно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  <a:blipFill rotWithShape="0">
                <a:blip r:embed="rId4"/>
                <a:stretch>
                  <a:fillRect b="-1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7055" y="1249588"/>
                <a:ext cx="6636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55" y="1249588"/>
                <a:ext cx="663643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2752" r="-6422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803" y="1556939"/>
                <a:ext cx="16747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3" y="1556939"/>
                <a:ext cx="1674753" cy="246221"/>
              </a:xfrm>
              <a:prstGeom prst="rect">
                <a:avLst/>
              </a:prstGeom>
              <a:blipFill rotWithShape="0">
                <a:blip r:embed="rId6"/>
                <a:stretch>
                  <a:fillRect r="-727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22254" y="1395133"/>
                <a:ext cx="1550232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54" y="1395133"/>
                <a:ext cx="1550232" cy="549253"/>
              </a:xfrm>
              <a:prstGeom prst="rect">
                <a:avLst/>
              </a:prstGeom>
              <a:blipFill rotWithShape="0">
                <a:blip r:embed="rId7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800" y="1923660"/>
                <a:ext cx="3008259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≥−1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≤−1</m:t>
                              </m:r>
                            </m:e>
                          </m:eqArr>
                        </m:e>
                      </m:d>
                      <m:r>
                        <a:rPr lang="ru-RU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≥−1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00" y="1923660"/>
                <a:ext cx="3008259" cy="5492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3"/>
          <p:cNvCxnSpPr/>
          <p:nvPr/>
        </p:nvCxnSpPr>
        <p:spPr>
          <a:xfrm>
            <a:off x="4787676" y="1506290"/>
            <a:ext cx="2892234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4286" r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623044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/>
          <p:cNvSpPr/>
          <p:nvPr/>
        </p:nvSpPr>
        <p:spPr>
          <a:xfrm>
            <a:off x="6958769" y="14760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/>
          <p:cNvSpPr/>
          <p:nvPr/>
        </p:nvSpPr>
        <p:spPr>
          <a:xfrm>
            <a:off x="435959" y="3994075"/>
            <a:ext cx="2020896" cy="197429"/>
          </a:xfrm>
          <a:prstGeom prst="rect">
            <a:avLst/>
          </a:prstGeom>
          <a:solidFill>
            <a:srgbClr val="00B0F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435959" y="3997711"/>
            <a:ext cx="572626" cy="197429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2" name="Овал 31"/>
          <p:cNvSpPr/>
          <p:nvPr/>
        </p:nvSpPr>
        <p:spPr>
          <a:xfrm>
            <a:off x="551263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774" r="-9434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4426" y="2464942"/>
                <a:ext cx="13237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−∞;−1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6" y="2464942"/>
                <a:ext cx="1323760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843" r="-1382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5705" y="2758578"/>
                <a:ext cx="14877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05" y="2758578"/>
                <a:ext cx="1487780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1639" r="-204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17232" y="2967628"/>
                <a:ext cx="253890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32" y="2967628"/>
                <a:ext cx="2538900" cy="4412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23410" y="3357647"/>
                <a:ext cx="253890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357647"/>
                <a:ext cx="2538900" cy="4412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13"/>
          <p:cNvCxnSpPr/>
          <p:nvPr/>
        </p:nvCxnSpPr>
        <p:spPr>
          <a:xfrm>
            <a:off x="435959" y="3987725"/>
            <a:ext cx="2358668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21420" y="3977715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20" y="3977715"/>
                <a:ext cx="168123" cy="246221"/>
              </a:xfrm>
              <a:prstGeom prst="rect">
                <a:avLst/>
              </a:prstGeom>
              <a:blipFill rotWithShape="0">
                <a:blip r:embed="rId17"/>
                <a:stretch>
                  <a:fillRect l="-14286" r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971500" y="3951725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9" name="Овал 38"/>
          <p:cNvSpPr/>
          <p:nvPr/>
        </p:nvSpPr>
        <p:spPr>
          <a:xfrm>
            <a:off x="1698698" y="3957539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Овал 39"/>
          <p:cNvSpPr/>
          <p:nvPr/>
        </p:nvSpPr>
        <p:spPr>
          <a:xfrm>
            <a:off x="2424322" y="3962182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56765" y="3968596"/>
                <a:ext cx="52976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65" y="3968596"/>
                <a:ext cx="529760" cy="441275"/>
              </a:xfrm>
              <a:prstGeom prst="rect">
                <a:avLst/>
              </a:prstGeom>
              <a:blipFill rotWithShape="0">
                <a:blip r:embed="rId1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580105" y="3968596"/>
                <a:ext cx="3513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05" y="3968596"/>
                <a:ext cx="351378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2173582" y="3977675"/>
                <a:ext cx="52976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582" y="3977675"/>
                <a:ext cx="529760" cy="44127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1800" y="4363650"/>
                <a:ext cx="166891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4363650"/>
                <a:ext cx="1668918" cy="414537"/>
              </a:xfrm>
              <a:prstGeom prst="rect">
                <a:avLst/>
              </a:prstGeom>
              <a:blipFill rotWithShape="0">
                <a:blip r:embed="rId21"/>
                <a:stretch>
                  <a:fillRect l="-23358" t="-230882" r="-48905" b="-3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3534408" y="3798917"/>
            <a:ext cx="2010756" cy="197429"/>
          </a:xfrm>
          <a:prstGeom prst="rect">
            <a:avLst/>
          </a:prstGeom>
          <a:solidFill>
            <a:srgbClr val="00B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9" name="Прямоугольник 48"/>
          <p:cNvSpPr/>
          <p:nvPr/>
        </p:nvSpPr>
        <p:spPr>
          <a:xfrm>
            <a:off x="4104088" y="3994070"/>
            <a:ext cx="1828286" cy="197429"/>
          </a:xfrm>
          <a:prstGeom prst="rect">
            <a:avLst/>
          </a:prstGeom>
          <a:solidFill>
            <a:srgbClr val="00B0F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0" name="Прямоугольник 49"/>
          <p:cNvSpPr/>
          <p:nvPr/>
        </p:nvSpPr>
        <p:spPr>
          <a:xfrm>
            <a:off x="3544917" y="3997199"/>
            <a:ext cx="1328399" cy="197429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97034" y="2464937"/>
                <a:ext cx="1108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−1;0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034" y="2464937"/>
                <a:ext cx="1108958" cy="246221"/>
              </a:xfrm>
              <a:prstGeom prst="rect">
                <a:avLst/>
              </a:prstGeom>
              <a:blipFill rotWithShape="0">
                <a:blip r:embed="rId22"/>
                <a:stretch>
                  <a:fillRect l="-2198" r="-1648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98313" y="2758573"/>
                <a:ext cx="14877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13" y="2758573"/>
                <a:ext cx="1487780" cy="246221"/>
              </a:xfrm>
              <a:prstGeom prst="rect">
                <a:avLst/>
              </a:prstGeom>
              <a:blipFill rotWithShape="0">
                <a:blip r:embed="rId23"/>
                <a:stretch>
                  <a:fillRect l="-1639" r="-204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3419840" y="2967623"/>
                <a:ext cx="253890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40" y="2967623"/>
                <a:ext cx="2538900" cy="44127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426018" y="3357642"/>
                <a:ext cx="253890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18" y="3357642"/>
                <a:ext cx="2538900" cy="44127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13"/>
          <p:cNvCxnSpPr/>
          <p:nvPr/>
        </p:nvCxnSpPr>
        <p:spPr>
          <a:xfrm>
            <a:off x="3538567" y="3987720"/>
            <a:ext cx="2412971" cy="1270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88683" y="3977715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683" y="3977715"/>
                <a:ext cx="168123" cy="246221"/>
              </a:xfrm>
              <a:prstGeom prst="rect">
                <a:avLst/>
              </a:prstGeom>
              <a:blipFill rotWithShape="0">
                <a:blip r:embed="rId26"/>
                <a:stretch>
                  <a:fillRect l="-18519"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Овал 56"/>
          <p:cNvSpPr/>
          <p:nvPr/>
        </p:nvSpPr>
        <p:spPr>
          <a:xfrm>
            <a:off x="4074108" y="3951720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8" name="Овал 57"/>
          <p:cNvSpPr/>
          <p:nvPr/>
        </p:nvSpPr>
        <p:spPr>
          <a:xfrm>
            <a:off x="4801306" y="3957534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9" name="Овал 58"/>
          <p:cNvSpPr/>
          <p:nvPr/>
        </p:nvSpPr>
        <p:spPr>
          <a:xfrm>
            <a:off x="5526930" y="3962177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3859373" y="3968591"/>
                <a:ext cx="52976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73" y="3968591"/>
                <a:ext cx="529760" cy="441275"/>
              </a:xfrm>
              <a:prstGeom prst="rect">
                <a:avLst/>
              </a:prstGeom>
              <a:blipFill rotWithShape="0">
                <a:blip r:embed="rId2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5413675" y="3977675"/>
                <a:ext cx="3513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75" y="3977675"/>
                <a:ext cx="351378" cy="33855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4544906" y="3971867"/>
                <a:ext cx="52976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906" y="3971867"/>
                <a:ext cx="529760" cy="44127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534408" y="4363645"/>
                <a:ext cx="1427763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08" y="4363645"/>
                <a:ext cx="1427763" cy="412485"/>
              </a:xfrm>
              <a:prstGeom prst="rect">
                <a:avLst/>
              </a:prstGeom>
              <a:blipFill rotWithShape="0">
                <a:blip r:embed="rId30"/>
                <a:stretch>
                  <a:fillRect l="-4274" b="-11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Прямоугольник 65"/>
          <p:cNvSpPr/>
          <p:nvPr/>
        </p:nvSpPr>
        <p:spPr>
          <a:xfrm flipH="1">
            <a:off x="8400836" y="3812597"/>
            <a:ext cx="387210" cy="192375"/>
          </a:xfrm>
          <a:prstGeom prst="rect">
            <a:avLst/>
          </a:prstGeom>
          <a:solidFill>
            <a:srgbClr val="00B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7" name="Прямоугольник 66"/>
          <p:cNvSpPr/>
          <p:nvPr/>
        </p:nvSpPr>
        <p:spPr>
          <a:xfrm>
            <a:off x="6394238" y="3990659"/>
            <a:ext cx="581419" cy="189238"/>
          </a:xfrm>
          <a:prstGeom prst="rect">
            <a:avLst/>
          </a:prstGeom>
          <a:solidFill>
            <a:srgbClr val="00B0F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8" name="Прямоугольник 67"/>
          <p:cNvSpPr/>
          <p:nvPr/>
        </p:nvSpPr>
        <p:spPr>
          <a:xfrm>
            <a:off x="7684897" y="4002254"/>
            <a:ext cx="1103149" cy="190952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352706" y="2469991"/>
                <a:ext cx="9550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706" y="2469991"/>
                <a:ext cx="955070" cy="246221"/>
              </a:xfrm>
              <a:prstGeom prst="rect">
                <a:avLst/>
              </a:prstGeom>
              <a:blipFill rotWithShape="0">
                <a:blip r:embed="rId31"/>
                <a:stretch>
                  <a:fillRect l="-1911" r="-1911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353985" y="2763627"/>
                <a:ext cx="14877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985" y="2763627"/>
                <a:ext cx="1487780" cy="246221"/>
              </a:xfrm>
              <a:prstGeom prst="rect">
                <a:avLst/>
              </a:prstGeom>
              <a:blipFill rotWithShape="0">
                <a:blip r:embed="rId32"/>
                <a:stretch>
                  <a:fillRect l="-1230" r="-245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6275512" y="2972677"/>
                <a:ext cx="253890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12" y="2972677"/>
                <a:ext cx="2538900" cy="44127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6281690" y="3362696"/>
                <a:ext cx="253890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90" y="3362696"/>
                <a:ext cx="2538900" cy="44127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13"/>
          <p:cNvCxnSpPr/>
          <p:nvPr/>
        </p:nvCxnSpPr>
        <p:spPr>
          <a:xfrm>
            <a:off x="6394239" y="3992774"/>
            <a:ext cx="2412971" cy="1270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644355" y="3982769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355" y="3982769"/>
                <a:ext cx="168123" cy="246221"/>
              </a:xfrm>
              <a:prstGeom prst="rect">
                <a:avLst/>
              </a:prstGeom>
              <a:blipFill rotWithShape="0">
                <a:blip r:embed="rId35"/>
                <a:stretch>
                  <a:fillRect l="-14286" r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/>
          <p:cNvSpPr/>
          <p:nvPr/>
        </p:nvSpPr>
        <p:spPr>
          <a:xfrm>
            <a:off x="6929780" y="3956774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6" name="Овал 75"/>
          <p:cNvSpPr/>
          <p:nvPr/>
        </p:nvSpPr>
        <p:spPr>
          <a:xfrm>
            <a:off x="7656978" y="3962588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7" name="Овал 76"/>
          <p:cNvSpPr/>
          <p:nvPr/>
        </p:nvSpPr>
        <p:spPr>
          <a:xfrm>
            <a:off x="8382602" y="3967231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6715045" y="3973645"/>
                <a:ext cx="52976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5" y="3973645"/>
                <a:ext cx="529760" cy="44127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8269347" y="3982729"/>
                <a:ext cx="3513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47" y="3982729"/>
                <a:ext cx="351378" cy="338554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7400578" y="3976921"/>
                <a:ext cx="52976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578" y="3976921"/>
                <a:ext cx="529760" cy="44127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390080" y="436869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1025" name="TextBox 1024"/>
          <p:cNvSpPr txBox="1"/>
          <p:nvPr/>
        </p:nvSpPr>
        <p:spPr>
          <a:xfrm>
            <a:off x="6300240" y="4418950"/>
            <a:ext cx="178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решений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8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5" grpId="0"/>
      <p:bldP spid="18" grpId="0"/>
      <p:bldP spid="19" grpId="0" animBg="1"/>
      <p:bldP spid="20" grpId="0" animBg="1"/>
      <p:bldP spid="23" grpId="0"/>
      <p:bldP spid="45" grpId="0" animBg="1"/>
      <p:bldP spid="24" grpId="0"/>
      <p:bldP spid="46" grpId="0" animBg="1"/>
      <p:bldP spid="32" grpId="0" animBg="1"/>
      <p:bldP spid="33" grpId="0"/>
      <p:bldP spid="3" grpId="0"/>
      <p:bldP spid="35" grpId="0"/>
      <p:bldP spid="4" grpId="0"/>
      <p:bldP spid="36" grpId="0"/>
      <p:bldP spid="38" grpId="0"/>
      <p:bldP spid="8" grpId="0" animBg="1"/>
      <p:bldP spid="39" grpId="0" animBg="1"/>
      <p:bldP spid="40" grpId="0" animBg="1"/>
      <p:bldP spid="14" grpId="0"/>
      <p:bldP spid="42" grpId="0"/>
      <p:bldP spid="43" grpId="0"/>
      <p:bldP spid="44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6" grpId="0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4" grpId="0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sz="26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относительно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  <a:blipFill rotWithShape="0">
                <a:blip r:embed="rId4"/>
                <a:stretch>
                  <a:fillRect b="-1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3"/>
          <p:cNvCxnSpPr/>
          <p:nvPr/>
        </p:nvCxnSpPr>
        <p:spPr>
          <a:xfrm>
            <a:off x="4787676" y="1506290"/>
            <a:ext cx="2892234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623044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/>
          <p:cNvSpPr/>
          <p:nvPr/>
        </p:nvSpPr>
        <p:spPr>
          <a:xfrm>
            <a:off x="6958769" y="14760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551263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774" r="-9434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0156" y="1368592"/>
                <a:ext cx="13237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−∞;−1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1368592"/>
                <a:ext cx="1323760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382" r="-1382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79064" y="1284433"/>
                <a:ext cx="166891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64" y="1284433"/>
                <a:ext cx="1668918" cy="414537"/>
              </a:xfrm>
              <a:prstGeom prst="rect">
                <a:avLst/>
              </a:prstGeom>
              <a:blipFill rotWithShape="0">
                <a:blip r:embed="rId10"/>
                <a:stretch>
                  <a:fillRect l="-22993" t="-230882" r="-49270" b="-3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0156" y="1819155"/>
                <a:ext cx="1108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−1;0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1819155"/>
                <a:ext cx="11089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1648" r="-1648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50960" y="1731255"/>
                <a:ext cx="1427763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60" y="1731255"/>
                <a:ext cx="1427763" cy="412485"/>
              </a:xfrm>
              <a:prstGeom prst="rect">
                <a:avLst/>
              </a:prstGeom>
              <a:blipFill rotWithShape="0">
                <a:blip r:embed="rId12"/>
                <a:stretch>
                  <a:fillRect l="-4274" b="-1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0156" y="2234897"/>
                <a:ext cx="9550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2234897"/>
                <a:ext cx="955070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911" r="-1911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TextBox 1024"/>
          <p:cNvSpPr txBox="1"/>
          <p:nvPr/>
        </p:nvSpPr>
        <p:spPr>
          <a:xfrm>
            <a:off x="1734215" y="2183134"/>
            <a:ext cx="178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решений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734215" y="3911813"/>
            <a:ext cx="1302116" cy="197429"/>
          </a:xfrm>
          <a:prstGeom prst="rect">
            <a:avLst/>
          </a:prstGeom>
          <a:solidFill>
            <a:srgbClr val="00B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3" name="Прямоугольник 82"/>
          <p:cNvSpPr/>
          <p:nvPr/>
        </p:nvSpPr>
        <p:spPr>
          <a:xfrm>
            <a:off x="2465431" y="4104657"/>
            <a:ext cx="563321" cy="197429"/>
          </a:xfrm>
          <a:prstGeom prst="rect">
            <a:avLst/>
          </a:prstGeom>
          <a:solidFill>
            <a:srgbClr val="00B0F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4" name="Прямоугольник 83"/>
          <p:cNvSpPr/>
          <p:nvPr/>
        </p:nvSpPr>
        <p:spPr>
          <a:xfrm>
            <a:off x="968857" y="4091958"/>
            <a:ext cx="1825770" cy="203779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94426" y="2588703"/>
                <a:ext cx="1172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lang="ru-RU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6" y="2588703"/>
                <a:ext cx="1172372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2083" r="-1563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95705" y="2856461"/>
                <a:ext cx="14877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05" y="2856461"/>
                <a:ext cx="1487780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1639" r="-204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317232" y="3065511"/>
                <a:ext cx="253890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32" y="3065511"/>
                <a:ext cx="2538900" cy="4412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Прямоугольник 87"/>
              <p:cNvSpPr/>
              <p:nvPr/>
            </p:nvSpPr>
            <p:spPr>
              <a:xfrm>
                <a:off x="323410" y="3455530"/>
                <a:ext cx="253890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455530"/>
                <a:ext cx="2538900" cy="4412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Прямая со стрелкой 13"/>
          <p:cNvCxnSpPr/>
          <p:nvPr/>
        </p:nvCxnSpPr>
        <p:spPr>
          <a:xfrm>
            <a:off x="435959" y="4085608"/>
            <a:ext cx="2358668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767032" y="4075598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032" y="4075598"/>
                <a:ext cx="168123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18519"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Овал 90"/>
          <p:cNvSpPr/>
          <p:nvPr/>
        </p:nvSpPr>
        <p:spPr>
          <a:xfrm>
            <a:off x="971500" y="4049608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Овал 91"/>
          <p:cNvSpPr/>
          <p:nvPr/>
        </p:nvSpPr>
        <p:spPr>
          <a:xfrm>
            <a:off x="1698698" y="4055422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3" name="Овал 92"/>
          <p:cNvSpPr/>
          <p:nvPr/>
        </p:nvSpPr>
        <p:spPr>
          <a:xfrm>
            <a:off x="2424322" y="4060065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756765" y="4066479"/>
                <a:ext cx="52976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65" y="4066479"/>
                <a:ext cx="529760" cy="441275"/>
              </a:xfrm>
              <a:prstGeom prst="rect">
                <a:avLst/>
              </a:prstGeom>
              <a:blipFill rotWithShape="0">
                <a:blip r:embed="rId1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1580105" y="4066479"/>
                <a:ext cx="3513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05" y="4066479"/>
                <a:ext cx="351378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2173582" y="4075558"/>
                <a:ext cx="529760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582" y="4075558"/>
                <a:ext cx="529760" cy="4412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31800" y="4521915"/>
                <a:ext cx="1507657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4521915"/>
                <a:ext cx="1507657" cy="412485"/>
              </a:xfrm>
              <a:prstGeom prst="rect">
                <a:avLst/>
              </a:prstGeom>
              <a:blipFill rotWithShape="0">
                <a:blip r:embed="rId22"/>
                <a:stretch>
                  <a:fillRect l="-22267" t="-225373" r="-2834" b="-3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28930" y="4516304"/>
                <a:ext cx="1507657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30" y="4516304"/>
                <a:ext cx="1507657" cy="412485"/>
              </a:xfrm>
              <a:prstGeom prst="rect">
                <a:avLst/>
              </a:prstGeom>
              <a:blipFill rotWithShape="0">
                <a:blip r:embed="rId23"/>
                <a:stretch>
                  <a:fillRect l="-21774" t="-222059" r="-2419" b="-3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0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37 L 0.15226 -0.3950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1993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/>
      <p:bldP spid="86" grpId="0"/>
      <p:bldP spid="86" grpId="1"/>
      <p:bldP spid="87" grpId="0"/>
      <p:bldP spid="87" grpId="1"/>
      <p:bldP spid="88" grpId="0"/>
      <p:bldP spid="88" grpId="1"/>
      <p:bldP spid="90" grpId="0"/>
      <p:bldP spid="90" grpId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sz="26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относительно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  <a:blipFill rotWithShape="0">
                <a:blip r:embed="rId4"/>
                <a:stretch>
                  <a:fillRect b="-1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3"/>
          <p:cNvCxnSpPr/>
          <p:nvPr/>
        </p:nvCxnSpPr>
        <p:spPr>
          <a:xfrm>
            <a:off x="4787676" y="1506290"/>
            <a:ext cx="2892234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623044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/>
          <p:cNvSpPr/>
          <p:nvPr/>
        </p:nvSpPr>
        <p:spPr>
          <a:xfrm>
            <a:off x="6958769" y="14760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551263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774" r="-9434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0156" y="1368592"/>
                <a:ext cx="13237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−∞;−1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1368592"/>
                <a:ext cx="1323760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382" r="-1382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79064" y="1284433"/>
                <a:ext cx="166891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64" y="1284433"/>
                <a:ext cx="1668918" cy="414537"/>
              </a:xfrm>
              <a:prstGeom prst="rect">
                <a:avLst/>
              </a:prstGeom>
              <a:blipFill rotWithShape="0">
                <a:blip r:embed="rId10"/>
                <a:stretch>
                  <a:fillRect l="-22993" t="-230882" r="-49270" b="-3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0156" y="1819155"/>
                <a:ext cx="1108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−1;0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1819155"/>
                <a:ext cx="11089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1648" r="-1648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50960" y="1731255"/>
                <a:ext cx="1427763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60" y="1731255"/>
                <a:ext cx="1427763" cy="412485"/>
              </a:xfrm>
              <a:prstGeom prst="rect">
                <a:avLst/>
              </a:prstGeom>
              <a:blipFill rotWithShape="0">
                <a:blip r:embed="rId12"/>
                <a:stretch>
                  <a:fillRect l="-4274" b="-1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0156" y="2234897"/>
                <a:ext cx="9550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2234897"/>
                <a:ext cx="955070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911" r="-1911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TextBox 1024"/>
          <p:cNvSpPr txBox="1"/>
          <p:nvPr/>
        </p:nvSpPr>
        <p:spPr>
          <a:xfrm>
            <a:off x="1734215" y="2183134"/>
            <a:ext cx="178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решений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94426" y="2588703"/>
                <a:ext cx="1172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lang="ru-RU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6" y="2588703"/>
                <a:ext cx="1172372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2083" r="-1563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5420" y="3030860"/>
                <a:ext cx="7618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030860"/>
                <a:ext cx="76181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3200" r="-2400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4258667" y="3703300"/>
            <a:ext cx="2037790" cy="180229"/>
          </a:xfrm>
          <a:prstGeom prst="rect">
            <a:avLst/>
          </a:prstGeom>
          <a:solidFill>
            <a:srgbClr val="00B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/>
          <p:cNvSpPr/>
          <p:nvPr/>
        </p:nvSpPr>
        <p:spPr>
          <a:xfrm>
            <a:off x="4258666" y="3881078"/>
            <a:ext cx="2412972" cy="221239"/>
          </a:xfrm>
          <a:prstGeom prst="rect">
            <a:avLst/>
          </a:prstGeom>
          <a:solidFill>
            <a:srgbClr val="00B0F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Прямоугольник 42"/>
          <p:cNvSpPr/>
          <p:nvPr/>
        </p:nvSpPr>
        <p:spPr>
          <a:xfrm>
            <a:off x="4258667" y="3898769"/>
            <a:ext cx="1325963" cy="190952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18413" y="2763627"/>
                <a:ext cx="15278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413" y="2763627"/>
                <a:ext cx="1527854" cy="246221"/>
              </a:xfrm>
              <a:prstGeom prst="rect">
                <a:avLst/>
              </a:prstGeom>
              <a:blipFill rotWithShape="0">
                <a:blip r:embed="rId17"/>
                <a:stretch>
                  <a:fillRect l="-398" r="-1992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139940" y="2972677"/>
                <a:ext cx="30959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(−1)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≥−1⇔0⋅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40" y="2972677"/>
                <a:ext cx="3095912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146118" y="3237092"/>
                <a:ext cx="2857705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−(−1)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118" y="3237092"/>
                <a:ext cx="2857705" cy="441275"/>
              </a:xfrm>
              <a:prstGeom prst="rect">
                <a:avLst/>
              </a:prstGeom>
              <a:blipFill rotWithShape="0">
                <a:blip r:embed="rId1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13"/>
          <p:cNvCxnSpPr/>
          <p:nvPr/>
        </p:nvCxnSpPr>
        <p:spPr>
          <a:xfrm>
            <a:off x="4258667" y="3883194"/>
            <a:ext cx="2412971" cy="1270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08783" y="3873189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83" y="3873189"/>
                <a:ext cx="168123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18519"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5521406" y="3853008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3" name="Овал 52"/>
          <p:cNvSpPr/>
          <p:nvPr/>
        </p:nvSpPr>
        <p:spPr>
          <a:xfrm>
            <a:off x="6247030" y="3857651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6133775" y="3873149"/>
                <a:ext cx="3513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75" y="3873149"/>
                <a:ext cx="351378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265006" y="3867341"/>
                <a:ext cx="433132" cy="439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006" y="3867341"/>
                <a:ext cx="433132" cy="43999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254508" y="436869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69847" y="3018843"/>
                <a:ext cx="15611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∈(−∞;+∞)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847" y="3018843"/>
                <a:ext cx="1561133" cy="246221"/>
              </a:xfrm>
              <a:prstGeom prst="rect">
                <a:avLst/>
              </a:prstGeom>
              <a:blipFill rotWithShape="0">
                <a:blip r:embed="rId23"/>
                <a:stretch>
                  <a:fillRect l="-1563" r="-3906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53879" y="4299990"/>
                <a:ext cx="143718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79" y="4299990"/>
                <a:ext cx="1437188" cy="414537"/>
              </a:xfrm>
              <a:prstGeom prst="rect">
                <a:avLst/>
              </a:prstGeom>
              <a:blipFill rotWithShape="0">
                <a:blip r:embed="rId24"/>
                <a:stretch>
                  <a:fillRect l="-27119" t="-229412" r="-56780" b="-330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256492" y="4299990"/>
                <a:ext cx="143718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92" y="4299990"/>
                <a:ext cx="1437188" cy="414537"/>
              </a:xfrm>
              <a:prstGeom prst="rect">
                <a:avLst/>
              </a:prstGeom>
              <a:blipFill rotWithShape="0">
                <a:blip r:embed="rId25"/>
                <a:stretch>
                  <a:fillRect l="-26695" t="-229412" r="-57203" b="-330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814824" y="2489744"/>
                <a:ext cx="1507657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824" y="2489744"/>
                <a:ext cx="1507657" cy="412485"/>
              </a:xfrm>
              <a:prstGeom prst="rect">
                <a:avLst/>
              </a:prstGeom>
              <a:blipFill rotWithShape="0">
                <a:blip r:embed="rId26"/>
                <a:stretch>
                  <a:fillRect l="-24291" t="-220588" r="-810" b="-31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7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4.5679E-6 L -0.26545 -0.2632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2" grpId="0" animBg="1"/>
      <p:bldP spid="43" grpId="0" animBg="1"/>
      <p:bldP spid="45" grpId="0"/>
      <p:bldP spid="46" grpId="0"/>
      <p:bldP spid="47" grpId="0"/>
      <p:bldP spid="49" grpId="0"/>
      <p:bldP spid="52" grpId="0" animBg="1"/>
      <p:bldP spid="53" grpId="0" animBg="1"/>
      <p:bldP spid="55" grpId="0"/>
      <p:bldP spid="56" grpId="0"/>
      <p:bldP spid="5" grpId="0"/>
      <p:bldP spid="7" grpId="0"/>
      <p:bldP spid="60" grpId="0"/>
      <p:bldP spid="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Решить неравенство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sz="26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относительно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00" y="134005"/>
                <a:ext cx="5939229" cy="967957"/>
              </a:xfrm>
              <a:prstGeom prst="rect">
                <a:avLst/>
              </a:prstGeom>
              <a:blipFill rotWithShape="0">
                <a:blip r:embed="rId4"/>
                <a:stretch>
                  <a:fillRect b="-1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3"/>
          <p:cNvCxnSpPr/>
          <p:nvPr/>
        </p:nvCxnSpPr>
        <p:spPr>
          <a:xfrm>
            <a:off x="4787676" y="1506290"/>
            <a:ext cx="2892234" cy="127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339" y="1419590"/>
                <a:ext cx="168123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623044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/>
          <p:cNvSpPr/>
          <p:nvPr/>
        </p:nvSpPr>
        <p:spPr>
          <a:xfrm>
            <a:off x="6958769" y="147601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467" y="1524793"/>
                <a:ext cx="166712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135" y="1508558"/>
                <a:ext cx="166712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2142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5512630" y="14671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282" y="1518945"/>
                <a:ext cx="32060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774" r="-9434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0156" y="1368592"/>
                <a:ext cx="13237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−∞;−1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1368592"/>
                <a:ext cx="1323760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382" r="-1382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79064" y="1284433"/>
                <a:ext cx="166891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64" y="1284433"/>
                <a:ext cx="1668918" cy="414537"/>
              </a:xfrm>
              <a:prstGeom prst="rect">
                <a:avLst/>
              </a:prstGeom>
              <a:blipFill rotWithShape="0">
                <a:blip r:embed="rId10"/>
                <a:stretch>
                  <a:fillRect l="-22993" t="-230882" r="-49270" b="-3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0156" y="1819155"/>
                <a:ext cx="1108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−1;0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1819155"/>
                <a:ext cx="1108958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1648" r="-1648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50960" y="1731255"/>
                <a:ext cx="1427763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60" y="1731255"/>
                <a:ext cx="1427763" cy="412485"/>
              </a:xfrm>
              <a:prstGeom prst="rect">
                <a:avLst/>
              </a:prstGeom>
              <a:blipFill rotWithShape="0">
                <a:blip r:embed="rId12"/>
                <a:stretch>
                  <a:fillRect l="-4274" b="-1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0156" y="2234897"/>
                <a:ext cx="9550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2234897"/>
                <a:ext cx="955070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911" r="-1911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TextBox 1024"/>
          <p:cNvSpPr txBox="1"/>
          <p:nvPr/>
        </p:nvSpPr>
        <p:spPr>
          <a:xfrm>
            <a:off x="1734215" y="2183134"/>
            <a:ext cx="178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решений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94426" y="2588703"/>
                <a:ext cx="1172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lang="ru-RU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6" y="2588703"/>
                <a:ext cx="1172372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2083" r="-1563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1832011" y="2514196"/>
                <a:ext cx="1478803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011" y="2514196"/>
                <a:ext cx="1478803" cy="412485"/>
              </a:xfrm>
              <a:prstGeom prst="rect">
                <a:avLst/>
              </a:prstGeom>
              <a:blipFill rotWithShape="0">
                <a:blip r:embed="rId15"/>
                <a:stretch>
                  <a:fillRect l="-24793" t="-220588" r="-2893" b="-31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0156" y="3510842"/>
                <a:ext cx="6079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" y="3510842"/>
                <a:ext cx="60792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3000" r="-3000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4258667" y="3660170"/>
            <a:ext cx="2396856" cy="230334"/>
          </a:xfrm>
          <a:prstGeom prst="rect">
            <a:avLst/>
          </a:prstGeom>
          <a:solidFill>
            <a:srgbClr val="00B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/>
          <p:cNvSpPr/>
          <p:nvPr/>
        </p:nvSpPr>
        <p:spPr>
          <a:xfrm>
            <a:off x="5584630" y="3881078"/>
            <a:ext cx="1087008" cy="200017"/>
          </a:xfrm>
          <a:prstGeom prst="rect">
            <a:avLst/>
          </a:prstGeom>
          <a:solidFill>
            <a:srgbClr val="00B0F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Прямоугольник 42"/>
          <p:cNvSpPr/>
          <p:nvPr/>
        </p:nvSpPr>
        <p:spPr>
          <a:xfrm>
            <a:off x="4258667" y="3890143"/>
            <a:ext cx="1325963" cy="190952"/>
          </a:xfrm>
          <a:prstGeom prst="rect">
            <a:avLst/>
          </a:prstGeom>
          <a:solidFill>
            <a:srgbClr val="703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18413" y="2763627"/>
                <a:ext cx="24130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∈(−∞;+∞)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413" y="2763627"/>
                <a:ext cx="2413033" cy="246221"/>
              </a:xfrm>
              <a:prstGeom prst="rect">
                <a:avLst/>
              </a:prstGeom>
              <a:blipFill rotWithShape="0">
                <a:blip r:embed="rId17"/>
                <a:stretch>
                  <a:fillRect l="-1515" r="-2273" b="-31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139940" y="2972677"/>
                <a:ext cx="2555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≥−1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40" y="2972677"/>
                <a:ext cx="2555700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146118" y="3267572"/>
                <a:ext cx="25094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≤−1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118" y="3267572"/>
                <a:ext cx="2509405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13"/>
          <p:cNvCxnSpPr/>
          <p:nvPr/>
        </p:nvCxnSpPr>
        <p:spPr>
          <a:xfrm>
            <a:off x="4258667" y="3883194"/>
            <a:ext cx="2412971" cy="1270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08783" y="3873189"/>
                <a:ext cx="1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83" y="3873189"/>
                <a:ext cx="168123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18519"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5521406" y="3853008"/>
            <a:ext cx="7201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263636" y="3892155"/>
                <a:ext cx="5052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636" y="3892155"/>
                <a:ext cx="505267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254508" y="436869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53879" y="4299990"/>
                <a:ext cx="79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79" y="4299990"/>
                <a:ext cx="792461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7692" r="-153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250963" y="4299587"/>
                <a:ext cx="79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63" y="4299587"/>
                <a:ext cx="792461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7692" r="-230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5420" y="3030860"/>
                <a:ext cx="7618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u="sng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=−1:</m:t>
                      </m:r>
                    </m:oMath>
                  </m:oMathPara>
                </a14:m>
                <a:endParaRPr lang="ru-RU" sz="1600" u="sng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030860"/>
                <a:ext cx="761812" cy="246221"/>
              </a:xfrm>
              <a:prstGeom prst="rect">
                <a:avLst/>
              </a:prstGeom>
              <a:blipFill rotWithShape="0">
                <a:blip r:embed="rId24"/>
                <a:stretch>
                  <a:fillRect l="-3200" r="-2400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832011" y="2946701"/>
                <a:ext cx="143718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011" y="2946701"/>
                <a:ext cx="1437188" cy="414537"/>
              </a:xfrm>
              <a:prstGeom prst="rect">
                <a:avLst/>
              </a:prstGeom>
              <a:blipFill rotWithShape="0">
                <a:blip r:embed="rId25"/>
                <a:stretch>
                  <a:fillRect l="-27234" t="-229412" r="-57447" b="-330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4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4.32099E-6 L -0.26458 -0.163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2" grpId="0" animBg="1"/>
      <p:bldP spid="43" grpId="0" animBg="1"/>
      <p:bldP spid="45" grpId="0"/>
      <p:bldP spid="46" grpId="0"/>
      <p:bldP spid="47" grpId="0"/>
      <p:bldP spid="49" grpId="0"/>
      <p:bldP spid="52" grpId="0" animBg="1"/>
      <p:bldP spid="56" grpId="0"/>
      <p:bldP spid="7" grpId="0"/>
      <p:bldP spid="60" grpId="0"/>
      <p:bldP spid="6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503</Words>
  <Application>Microsoft Office PowerPoint</Application>
  <PresentationFormat>Экран (16:9)</PresentationFormat>
  <Paragraphs>190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Open Sans</vt:lpstr>
      <vt:lpstr>Roboto Slab</vt:lpstr>
      <vt:lpstr>Arial</vt:lpstr>
      <vt:lpstr>Times New Roman</vt:lpstr>
      <vt:lpstr>Cambria Math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532</cp:revision>
  <dcterms:created xsi:type="dcterms:W3CDTF">2015-06-19T09:09:41Z</dcterms:created>
  <dcterms:modified xsi:type="dcterms:W3CDTF">2015-09-28T06:51:00Z</dcterms:modified>
</cp:coreProperties>
</file>